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diagrams/data26.xml" ContentType="application/vnd.openxmlformats-officedocument.drawingml.diagramData+xml"/>
  <Override PartName="/ppt/diagrams/quickStyle25.xml" ContentType="application/vnd.openxmlformats-officedocument.drawingml.diagramStyle+xml"/>
  <Override PartName="/ppt/diagrams/data25.xml" ContentType="application/vnd.openxmlformats-officedocument.drawingml.diagramData+xml"/>
  <Override PartName="/ppt/diagrams/quickStyle24.xml" ContentType="application/vnd.openxmlformats-officedocument.drawingml.diagramStyle+xml"/>
  <Override PartName="/ppt/diagrams/data24.xml" ContentType="application/vnd.openxmlformats-officedocument.drawingml.diagramData+xml"/>
  <Override PartName="/ppt/diagrams/quickStyle23.xml" ContentType="application/vnd.openxmlformats-officedocument.drawingml.diagramStyle+xml"/>
  <Override PartName="/ppt/diagrams/data23.xml" ContentType="application/vnd.openxmlformats-officedocument.drawingml.diagramData+xml"/>
  <Override PartName="/ppt/diagrams/drawing22.xml" ContentType="application/vnd.ms-office.drawingml.diagramDrawing+xml"/>
  <Override PartName="/ppt/diagrams/quickStyle2.xml" ContentType="application/vnd.openxmlformats-officedocument.drawingml.diagramStyle+xml"/>
  <Override PartName="/ppt/diagrams/colors19.xml" ContentType="application/vnd.openxmlformats-officedocument.drawingml.diagramColors+xml"/>
  <Override PartName="/ppt/diagrams/layout4.xml" ContentType="application/vnd.openxmlformats-officedocument.drawingml.diagramLayout+xml"/>
  <Override PartName="/ppt/diagrams/colors22.xml" ContentType="application/vnd.openxmlformats-officedocument.drawingml.diagramColors+xml"/>
  <Override PartName="/ppt/diagrams/data1.xml" ContentType="application/vnd.openxmlformats-officedocument.drawingml.diagramData+xml"/>
  <Override PartName="/ppt/diagrams/data19.xml" ContentType="application/vnd.openxmlformats-officedocument.drawingml.diagramData+xml"/>
  <Override PartName="/ppt/diagrams/drawing2.xml" ContentType="application/vnd.ms-office.drawingml.diagramDrawing+xml"/>
  <Override PartName="/ppt/diagrams/layout21.xml" ContentType="application/vnd.openxmlformats-officedocument.drawingml.diagramLayout+xml"/>
  <Override PartName="/ppt/diagrams/quickStyle1.xml" ContentType="application/vnd.openxmlformats-officedocument.drawingml.diagramStyle+xml"/>
  <Override PartName="/ppt/diagrams/colors17.xml" ContentType="application/vnd.openxmlformats-officedocument.drawingml.diagramColors+xml"/>
  <Override PartName="/ppt/diagrams/layout2.xml" ContentType="application/vnd.openxmlformats-officedocument.drawingml.diagramLayout+xml"/>
  <Override PartName="/ppt/diagrams/colors16.xml" ContentType="application/vnd.openxmlformats-officedocument.drawingml.diagramColors+xml"/>
  <Override PartName="/ppt/diagrams/layout1.xml" ContentType="application/vnd.openxmlformats-officedocument.drawingml.diagramLayout+xml"/>
  <Override PartName="/ppt/diagrams/data9.xml" ContentType="application/vnd.openxmlformats-officedocument.drawingml.diagramData+xml"/>
  <Override PartName="/ppt/diagrams/quickStyle17.xml" ContentType="application/vnd.openxmlformats-officedocument.drawingml.diagramStyle+xml"/>
  <Override PartName="/ppt/diagrams/colors9.xml" ContentType="application/vnd.openxmlformats-officedocument.drawingml.diagramColors+xml"/>
  <Override PartName="/ppt/diagrams/layout22.xml" ContentType="application/vnd.openxmlformats-officedocument.drawingml.diagramLayout+xml"/>
  <Override PartName="/ppt/diagrams/drawing3.xml" ContentType="application/vnd.ms-office.drawingml.diagramDrawing+xml"/>
  <Override PartName="/ppt/diagrams/colors4.xml" ContentType="application/vnd.openxmlformats-officedocument.drawingml.diagramColors+xml"/>
  <Override PartName="/ppt/diagrams/colors18.xml" ContentType="application/vnd.openxmlformats-officedocument.drawingml.diagramColors+xml"/>
  <Override PartName="/ppt/diagrams/layout3.xml" ContentType="application/vnd.openxmlformats-officedocument.drawingml.diagramLayout+xml"/>
  <Override PartName="/ppt/diagrams/colors1.xml" ContentType="application/vnd.openxmlformats-officedocument.drawingml.diagramColors+xml"/>
  <Override PartName="/ppt/diagrams/quickStyle3.xml" ContentType="application/vnd.openxmlformats-officedocument.drawingml.diagramStyle+xml"/>
  <Override PartName="/ppt/diagrams/quickStyle4.xml" ContentType="application/vnd.openxmlformats-officedocument.drawingml.diagramStyle+xml"/>
  <Override PartName="/ppt/diagrams/colors7.xml" ContentType="application/vnd.openxmlformats-officedocument.drawingml.diagramColors+xml"/>
  <Override PartName="/ppt/diagrams/quickStyle15.xml" ContentType="application/vnd.openxmlformats-officedocument.drawingml.diagramStyle+xml"/>
  <Override PartName="/ppt/diagrams/data7.xml" ContentType="application/vnd.openxmlformats-officedocument.drawingml.diagramData+xml"/>
  <Override PartName="/ppt/diagrams/drawing11.xml" ContentType="application/vnd.ms-office.drawingml.diagramDrawing+xml"/>
  <Override PartName="/ppt/diagrams/layout7.xml" ContentType="application/vnd.openxmlformats-officedocument.drawingml.diagramLayout+xml"/>
  <Override PartName="/ppt/diagrams/colors2.xml" ContentType="application/vnd.openxmlformats-officedocument.drawingml.diagramColors+xml"/>
  <Override PartName="/ppt/diagrams/data12.xml" ContentType="application/vnd.openxmlformats-officedocument.drawingml.diagramData+xml"/>
  <Override PartName="/ppt/diagrams/drawing15.xml" ContentType="application/vnd.ms-office.drawingml.diagramDrawing+xml"/>
  <Override PartName="/ppt/diagrams/data11.xml" ContentType="application/vnd.openxmlformats-officedocument.drawingml.diagramData+xml"/>
  <Override PartName="/ppt/diagrams/drawing14.xml" ContentType="application/vnd.ms-office.drawingml.diagramDrawing+xml"/>
  <Override PartName="/ppt/diagrams/layout10.xml" ContentType="application/vnd.openxmlformats-officedocument.drawingml.diagramLayout+xml"/>
  <Override PartName="/ppt/diagrams/colors3.xml" ContentType="application/vnd.openxmlformats-officedocument.drawingml.diagramColors+xml"/>
  <Override PartName="/ppt/diagrams/drawing9.xml" ContentType="application/vnd.ms-office.drawingml.diagramDrawing+xml"/>
  <Override PartName="/ppt/diagrams/drawing26.xml" ContentType="application/vnd.ms-office.drawingml.diagramDrawing+xml"/>
  <Override PartName="/ppt/diagrams/colors21.xml" ContentType="application/vnd.openxmlformats-officedocument.drawingml.diagramColors+xml"/>
  <Override PartName="/ppt/diagrams/layout12.xml" ContentType="application/vnd.openxmlformats-officedocument.drawingml.diagramLayout+xml"/>
  <Override PartName="/ppt/diagrams/quickStyle27.xml" ContentType="application/vnd.openxmlformats-officedocument.drawingml.diagramStyle+xml"/>
  <Override PartName="/ppt/diagrams/layout8.xml" ContentType="application/vnd.openxmlformats-officedocument.drawingml.diagramLayout+xml"/>
  <Override PartName="/ppt/diagrams/layout11.xml" ContentType="application/vnd.openxmlformats-officedocument.drawingml.diagramLayout+xml"/>
  <Override PartName="/ppt/diagrams/data27.xml" ContentType="application/vnd.openxmlformats-officedocument.drawingml.diagramData+xml"/>
  <Override PartName="/ppt/diagrams/quickStyle26.xml" ContentType="application/vnd.openxmlformats-officedocument.drawingml.diagramStyle+xml"/>
  <Override PartName="/ppt/diagrams/drawing27.xml" ContentType="application/vnd.ms-office.drawingml.diagramDrawing+xml"/>
  <Override PartName="/ppt/diagrams/data10.xml" ContentType="application/vnd.openxmlformats-officedocument.drawingml.diagramData+xml"/>
  <Override PartName="/ppt/diagrams/drawing13.xml" ContentType="application/vnd.ms-office.drawingml.diagramDrawing+xml"/>
  <Override PartName="/ppt/diagrams/quickStyle9.xml" ContentType="application/vnd.openxmlformats-officedocument.drawingml.diagramStyle+xml"/>
  <Override PartName="/ppt/diagrams/colors8.xml" ContentType="application/vnd.openxmlformats-officedocument.drawingml.diagramColors+xml"/>
  <Override PartName="/ppt/diagrams/data8.xml" ContentType="application/vnd.openxmlformats-officedocument.drawingml.diagramData+xml"/>
  <Override PartName="/ppt/diagrams/quickStyle16.xml" ContentType="application/vnd.openxmlformats-officedocument.drawingml.diagramStyle+xml"/>
  <Override PartName="/ppt/diagrams/layout9.xml" ContentType="application/vnd.openxmlformats-officedocument.drawingml.diagramLayout+xml"/>
  <Override PartName="/ppt/diagrams/quickStyle7.xml" ContentType="application/vnd.openxmlformats-officedocument.drawingml.diagramStyle+xml"/>
  <Override PartName="/ppt/diagrams/layout27.xml" ContentType="application/vnd.openxmlformats-officedocument.drawingml.diagramLayout+xml"/>
  <Override PartName="/ppt/diagrams/drawing8.xml" ContentType="application/vnd.ms-office.drawingml.diagramDrawing+xml"/>
  <Override PartName="/ppt/diagrams/quickStyle8.xml" ContentType="application/vnd.openxmlformats-officedocument.drawingml.diagramStyle+xml"/>
  <Override PartName="/ppt/diagrams/colors12.xml" ContentType="application/vnd.openxmlformats-officedocument.drawingml.diagramColors+xml"/>
  <Override PartName="/ppt/diagrams/colors23.xml" ContentType="application/vnd.openxmlformats-officedocument.drawingml.diagramColors+xml"/>
  <Override PartName="/ppt/diagrams/quickStyle10.xml" ContentType="application/vnd.openxmlformats-officedocument.drawingml.diagramStyle+xml"/>
  <Override PartName="/ppt/diagrams/data2.xml" ContentType="application/vnd.openxmlformats-officedocument.drawingml.diagramData+xml"/>
  <Override PartName="/ppt/diagrams/colors10.xml" ContentType="application/vnd.openxmlformats-officedocument.drawingml.diagramColors+xml"/>
  <Override PartName="/ppt/diagrams/quickStyle5.xml" ContentType="application/vnd.openxmlformats-officedocument.drawingml.diagramStyle+xml"/>
  <Override PartName="/ppt/diagrams/layout25.xml" ContentType="application/vnd.openxmlformats-officedocument.drawingml.diagramLayout+xml"/>
  <Override PartName="/ppt/diagrams/drawing6.xml" ContentType="application/vnd.ms-office.drawingml.diagramDrawing+xml"/>
  <Override PartName="/ppt/diagrams/layout5.xml" ContentType="application/vnd.openxmlformats-officedocument.drawingml.diagramLayout+xml"/>
  <Override PartName="/ppt/diagrams/layout23.xml" ContentType="application/vnd.openxmlformats-officedocument.drawingml.diagramLayout+xml"/>
  <Override PartName="/ppt/diagrams/drawing4.xml" ContentType="application/vnd.ms-office.drawingml.diagramDrawing+xml"/>
  <Override PartName="/ppt/diagrams/quickStyle11.xml" ContentType="application/vnd.openxmlformats-officedocument.drawingml.diagramStyle+xml"/>
  <Override PartName="/ppt/diagrams/colors24.xml" ContentType="application/vnd.openxmlformats-officedocument.drawingml.diagramColors+xml"/>
  <Override PartName="/ppt/diagrams/data3.xml" ContentType="application/vnd.openxmlformats-officedocument.drawingml.diagramData+xml"/>
  <Override PartName="/ppt/diagrams/colors5.xml" ContentType="application/vnd.openxmlformats-officedocument.drawingml.diagramColors+xml"/>
  <Override PartName="/ppt/diagrams/colors26.xml" ContentType="application/vnd.openxmlformats-officedocument.drawingml.diagramColors+xml"/>
  <Override PartName="/ppt/diagrams/quickStyle13.xml" ContentType="application/vnd.openxmlformats-officedocument.drawingml.diagramStyle+xml"/>
  <Override PartName="/ppt/diagrams/data5.xml" ContentType="application/vnd.openxmlformats-officedocument.drawingml.diagramData+xml"/>
  <Override PartName="/ppt/diagrams/colors11.xml" ContentType="application/vnd.openxmlformats-officedocument.drawingml.diagramColors+xml"/>
  <Override PartName="/ppt/diagrams/quickStyle6.xml" ContentType="application/vnd.openxmlformats-officedocument.drawingml.diagramStyle+xml"/>
  <Override PartName="/ppt/diagrams/layout26.xml" ContentType="application/vnd.openxmlformats-officedocument.drawingml.diagramLayout+xml"/>
  <Override PartName="/ppt/diagrams/drawing7.xml" ContentType="application/vnd.ms-office.drawingml.diagramDrawing+xml"/>
  <Override PartName="/ppt/diagrams/layout6.xml" ContentType="application/vnd.openxmlformats-officedocument.drawingml.diagramLayout+xml"/>
  <Override PartName="/ppt/diagrams/drawing10.xml" ContentType="application/vnd.ms-office.drawingml.diagramDrawing+xml"/>
  <Override PartName="/ppt/diagrams/layout24.xml" ContentType="application/vnd.openxmlformats-officedocument.drawingml.diagramLayout+xml"/>
  <Override PartName="/ppt/diagrams/drawing5.xml" ContentType="application/vnd.ms-office.drawingml.diagramDrawing+xml"/>
  <Override PartName="/ppt/diagrams/quickStyle12.xml" ContentType="application/vnd.openxmlformats-officedocument.drawingml.diagramStyle+xml"/>
  <Override PartName="/ppt/diagrams/colors25.xml" ContentType="application/vnd.openxmlformats-officedocument.drawingml.diagramColors+xml"/>
  <Override PartName="/ppt/diagrams/data4.xml" ContentType="application/vnd.openxmlformats-officedocument.drawingml.diagramData+xml"/>
  <Override PartName="/ppt/diagrams/colors6.xml" ContentType="application/vnd.openxmlformats-officedocument.drawingml.diagramColors+xml"/>
  <Override PartName="/ppt/diagrams/colors27.xml" ContentType="application/vnd.openxmlformats-officedocument.drawingml.diagramColors+xml"/>
  <Override PartName="/ppt/diagrams/quickStyle14.xml" ContentType="application/vnd.openxmlformats-officedocument.drawingml.diagramStyle+xml"/>
  <Override PartName="/ppt/diagrams/data6.xml" ContentType="application/vnd.openxmlformats-officedocument.drawingml.diagramData+xml"/>
  <Override PartName="/ppt/diagrams/drawing12.xml" ContentType="application/vnd.ms-office.drawingml.diagramDrawing+xml"/>
  <Override PartName="/ppt/diagrams/data13.xml" ContentType="application/vnd.openxmlformats-officedocument.drawingml.diagramData+xml"/>
  <Override PartName="/ppt/diagrams/drawing16.xml" ContentType="application/vnd.ms-office.drawingml.diagramDrawing+xml"/>
  <Override PartName="/ppt/diagrams/layout13.xml" ContentType="application/vnd.openxmlformats-officedocument.drawingml.diagramLayout+xml"/>
  <Override PartName="/ppt/diagrams/colors13.xml" ContentType="application/vnd.openxmlformats-officedocument.drawingml.diagramColors+xml"/>
  <Override PartName="/ppt/diagrams/data14.xml" ContentType="application/vnd.openxmlformats-officedocument.drawingml.diagramData+xml"/>
  <Override PartName="/ppt/diagrams/drawing17.xml" ContentType="application/vnd.ms-office.drawingml.diagramDrawing+xml"/>
  <Override PartName="/ppt/diagrams/layout14.xml" ContentType="application/vnd.openxmlformats-officedocument.drawingml.diagramLayout+xml"/>
  <Override PartName="/ppt/diagrams/colors14.xml" ContentType="application/vnd.openxmlformats-officedocument.drawingml.diagramColors+xml"/>
  <Override PartName="/ppt/diagrams/data15.xml" ContentType="application/vnd.openxmlformats-officedocument.drawingml.diagramData+xml"/>
  <Override PartName="/ppt/diagrams/drawing18.xml" ContentType="application/vnd.ms-office.drawingml.diagramDrawing+xml"/>
  <Override PartName="/ppt/diagrams/layout15.xml" ContentType="application/vnd.openxmlformats-officedocument.drawingml.diagramLayout+xml"/>
  <Override PartName="/ppt/diagrams/colors15.xml" ContentType="application/vnd.openxmlformats-officedocument.drawingml.diagramColors+xml"/>
  <Override PartName="/ppt/diagrams/data16.xml" ContentType="application/vnd.openxmlformats-officedocument.drawingml.diagramData+xml"/>
  <Override PartName="/ppt/diagrams/drawing19.xml" ContentType="application/vnd.ms-office.drawingml.diagramDrawing+xml"/>
  <Override PartName="/ppt/diagrams/layout16.xml" ContentType="application/vnd.openxmlformats-officedocument.drawingml.diagramLayout+xml"/>
  <Override PartName="/ppt/diagrams/data17.xml" ContentType="application/vnd.openxmlformats-officedocument.drawingml.diagramData+xml"/>
  <Override PartName="/ppt/diagrams/layout17.xml" ContentType="application/vnd.openxmlformats-officedocument.drawingml.diagramLayout+xml"/>
  <Override PartName="/ppt/diagrams/data18.xml" ContentType="application/vnd.openxmlformats-officedocument.drawingml.diagramData+xml"/>
  <Override PartName="/ppt/diagrams/layout18.xml" ContentType="application/vnd.openxmlformats-officedocument.drawingml.diagramLayout+xml"/>
  <Override PartName="/ppt/diagrams/quickStyle20.xml" ContentType="application/vnd.openxmlformats-officedocument.drawingml.diagramStyle+xml"/>
  <Override PartName="/ppt/diagrams/quickStyle18.xml" ContentType="application/vnd.openxmlformats-officedocument.drawingml.diagramStyle+xml"/>
  <Override PartName="/ppt/diagrams/layout19.xml" ContentType="application/vnd.openxmlformats-officedocument.drawingml.diagramLayout+xml"/>
  <Override PartName="/ppt/diagrams/quickStyle21.xml" ContentType="application/vnd.openxmlformats-officedocument.drawingml.diagramStyle+xml"/>
  <Override PartName="/ppt/diagrams/quickStyle19.xml" ContentType="application/vnd.openxmlformats-officedocument.drawingml.diagramStyle+xml"/>
  <Override PartName="/ppt/diagrams/drawing20.xml" ContentType="application/vnd.ms-office.drawingml.diagramDrawing+xml"/>
  <Override PartName="/ppt/diagrams/data20.xml" ContentType="application/vnd.openxmlformats-officedocument.drawingml.diagramData+xml"/>
  <Override PartName="/ppt/diagrams/drawing23.xml" ContentType="application/vnd.ms-office.drawingml.diagramDrawing+xml"/>
  <Override PartName="/ppt/diagrams/drawing1.xml" ContentType="application/vnd.ms-office.drawingml.diagramDrawing+xml"/>
  <Override PartName="/ppt/diagrams/layout20.xml" ContentType="application/vnd.openxmlformats-officedocument.drawingml.diagramLayout+xml"/>
  <Override PartName="/ppt/diagrams/colors20.xml" ContentType="application/vnd.openxmlformats-officedocument.drawingml.diagramColors+xml"/>
  <Override PartName="/ppt/diagrams/data21.xml" ContentType="application/vnd.openxmlformats-officedocument.drawingml.diagramData+xml"/>
  <Override PartName="/ppt/diagrams/drawing24.xml" ContentType="application/vnd.ms-office.drawingml.diagramDrawing+xml"/>
  <Override PartName="/ppt/diagrams/drawing21.xml" ContentType="application/vnd.ms-office.drawingml.diagramDrawing+xml"/>
  <Override PartName="/ppt/diagrams/data22.xml" ContentType="application/vnd.openxmlformats-officedocument.drawingml.diagramData+xml"/>
  <Override PartName="/ppt/diagrams/drawing25.xml" ContentType="application/vnd.ms-office.drawingml.diagramDrawing+xml"/>
  <Override PartName="/ppt/diagrams/quickStyle22.xml" ContentType="application/vnd.openxmlformats-officedocument.drawingml.diagramStyle+xml"/>
  <Override PartName="/ppt/_rels/presentation.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28.xml.rels" ContentType="application/vnd.openxmlformats-package.relationships+xml"/>
  <Override PartName="/ppt/slideLayouts/_rels/slideLayout14.xml.rels" ContentType="application/vnd.openxmlformats-package.relationships+xml"/>
  <Override PartName="/ppt/slideLayouts/_rels/slideLayout89.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62.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3.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96.xml.rels" ContentType="application/vnd.openxmlformats-package.relationships+xml"/>
  <Override PartName="/ppt/slideLayouts/_rels/slideLayout43.xml.rels" ContentType="application/vnd.openxmlformats-package.relationships+xml"/>
  <Override PartName="/ppt/slideLayouts/_rels/slideLayout97.xml.rels" ContentType="application/vnd.openxmlformats-package.relationships+xml"/>
  <Override PartName="/ppt/slideLayouts/_rels/slideLayout44.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98.xml.rels" ContentType="application/vnd.openxmlformats-package.relationships+xml"/>
  <Override PartName="/ppt/slideLayouts/_rels/slideLayout45.xml.rels" ContentType="application/vnd.openxmlformats-package.relationships+xml"/>
  <Override PartName="/ppt/slideLayouts/_rels/slideLayout99.xml.rels" ContentType="application/vnd.openxmlformats-package.relationships+xml"/>
  <Override PartName="/ppt/slideLayouts/_rels/slideLayout50.xml.rels" ContentType="application/vnd.openxmlformats-package.relationships+xml"/>
  <Override PartName="/ppt/slideLayouts/_rels/slideLayout85.xml.rels" ContentType="application/vnd.openxmlformats-package.relationships+xml"/>
  <Override PartName="/ppt/slideLayouts/_rels/slideLayout32.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103.xml.rels" ContentType="application/vnd.openxmlformats-package.relationships+xml"/>
  <Override PartName="/ppt/slideLayouts/_rels/slideLayout100.xml.rels" ContentType="application/vnd.openxmlformats-package.relationships+xml"/>
  <Override PartName="/ppt/slideLayouts/_rels/slideLayout106.xml.rels" ContentType="application/vnd.openxmlformats-package.relationships+xml"/>
  <Override PartName="/ppt/slideLayouts/_rels/slideLayout80.xml.rels" ContentType="application/vnd.openxmlformats-package.relationships+xml"/>
  <Override PartName="/ppt/slideLayouts/_rels/slideLayout104.xml.rels" ContentType="application/vnd.openxmlformats-package.relationships+xml"/>
  <Override PartName="/ppt/slideLayouts/_rels/slideLayout52.xml.rels" ContentType="application/vnd.openxmlformats-package.relationships+xml"/>
  <Override PartName="/ppt/slideLayouts/_rels/slideLayout101.xml.rels" ContentType="application/vnd.openxmlformats-package.relationships+xml"/>
  <Override PartName="/ppt/slideLayouts/_rels/slideLayout107.xml.rels" ContentType="application/vnd.openxmlformats-package.relationships+xml"/>
  <Override PartName="/ppt/slideLayouts/_rels/slideLayout81.xml.rels" ContentType="application/vnd.openxmlformats-package.relationships+xml"/>
  <Override PartName="/ppt/slideLayouts/_rels/slideLayout105.xml.rels" ContentType="application/vnd.openxmlformats-package.relationships+xml"/>
  <Override PartName="/ppt/slideLayouts/_rels/slideLayout53.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55.xml.rels" ContentType="application/vnd.openxmlformats-package.relationships+xml"/>
  <Override PartName="/ppt/slideLayouts/_rels/slideLayout40.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4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46.xml.rels" ContentType="application/vnd.openxmlformats-package.relationships+xml"/>
  <Override PartName="/ppt/slideLayouts/_rels/slideLayout92.xml.rels" ContentType="application/vnd.openxmlformats-package.relationships+xml"/>
  <Override PartName="/ppt/slideLayouts/_rels/slideLayout38.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5.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91.xml.rels" ContentType="application/vnd.openxmlformats-package.relationships+xml"/>
  <Override PartName="/ppt/slideLayouts/_rels/slideLayout25.xml.rels" ContentType="application/vnd.openxmlformats-package.relationships+xml"/>
  <Override PartName="/ppt/slideLayouts/_rels/slideLayout90.xml.rels" ContentType="application/vnd.openxmlformats-package.relationships+xml"/>
  <Override PartName="/ppt/slideLayouts/_rels/slideLayout24.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75.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76.xml.rels" ContentType="application/vnd.openxmlformats-package.relationships+xml"/>
  <Override PartName="/ppt/slideLayouts/_rels/slideLayout78.xml.rels" ContentType="application/vnd.openxmlformats-package.relationships+xml"/>
  <Override PartName="/ppt/slideLayouts/_rels/slideLayout87.xml.rels" ContentType="application/vnd.openxmlformats-package.relationships+xml"/>
  <Override PartName="/ppt/slideLayouts/_rels/slideLayout94.xml.rels" ContentType="application/vnd.openxmlformats-package.relationships+xml"/>
  <Override PartName="/ppt/slideLayouts/_rels/slideLayout95.xml.rels" ContentType="application/vnd.openxmlformats-package.relationships+xml"/>
  <Override PartName="/ppt/slideLayouts/_rels/slideLayout88.xml.rels" ContentType="application/vnd.openxmlformats-package.relationships+xml"/>
  <Override PartName="/ppt/slideLayouts/_rels/slideLayout64.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86.xml.rels" ContentType="application/vnd.openxmlformats-package.relationships+xml"/>
  <Override PartName="/ppt/slideLayouts/_rels/slideLayout93.xml.rels" ContentType="application/vnd.openxmlformats-package.relationships+xml"/>
  <Override PartName="/ppt/slideLayouts/_rels/slideLayout82.xml.rels" ContentType="application/vnd.openxmlformats-package.relationships+xml"/>
  <Override PartName="/ppt/slideLayouts/_rels/slideLayout108.xml.rels" ContentType="application/vnd.openxmlformats-package.relationships+xml"/>
  <Override PartName="/ppt/slideLayouts/_rels/slideLayout102.xml.rels" ContentType="application/vnd.openxmlformats-package.relationships+xml"/>
  <Override PartName="/ppt/slideLayouts/_rels/slideLayout74.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49.xml" ContentType="application/vnd.openxmlformats-officedocument.presentationml.slideLayout+xml"/>
  <Override PartName="/ppt/slideLayouts/slideLayout12.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27.xml" ContentType="application/vnd.openxmlformats-officedocument.presentationml.slideLayout+xml"/>
  <Override PartName="/ppt/slideLayouts/slideLayout92.xml" ContentType="application/vnd.openxmlformats-officedocument.presentationml.slideLayout+xml"/>
  <Override PartName="/ppt/slideLayouts/slideLayout26.xml" ContentType="application/vnd.openxmlformats-officedocument.presentationml.slideLayout+xml"/>
  <Override PartName="/ppt/slideLayouts/slideLayout91.xml" ContentType="application/vnd.openxmlformats-officedocument.presentationml.slideLayout+xml"/>
  <Override PartName="/ppt/slideLayouts/slideLayout25.xml" ContentType="application/vnd.openxmlformats-officedocument.presentationml.slideLayout+xml"/>
  <Override PartName="/ppt/slideLayouts/slideLayout90.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108.xml" ContentType="application/vnd.openxmlformats-officedocument.presentationml.slideLayout+xml"/>
  <Override PartName="/ppt/slideLayouts/slideLayout95.xml" ContentType="application/vnd.openxmlformats-officedocument.presentationml.slideLayout+xml"/>
  <Override PartName="/ppt/slideLayouts/slideLayout107.xml" ContentType="application/vnd.openxmlformats-officedocument.presentationml.slideLayout+xml"/>
  <Override PartName="/ppt/slideLayouts/slideLayout29.xml" ContentType="application/vnd.openxmlformats-officedocument.presentationml.slideLayout+xml"/>
  <Override PartName="/ppt/slideLayouts/slideLayout94.xml" ContentType="application/vnd.openxmlformats-officedocument.presentationml.slideLayout+xml"/>
  <Override PartName="/ppt/slideLayouts/slideLayout106.xml" ContentType="application/vnd.openxmlformats-officedocument.presentationml.slideLayout+xml"/>
  <Override PartName="/ppt/slideLayouts/slideLayout28.xml" ContentType="application/vnd.openxmlformats-officedocument.presentationml.slideLayout+xml"/>
  <Override PartName="/ppt/slideLayouts/slideLayout93.xml" ContentType="application/vnd.openxmlformats-officedocument.presentationml.slideLayout+xml"/>
  <Override PartName="/ppt/slideLayouts/slideLayout14.xml" ContentType="application/vnd.openxmlformats-officedocument.presentationml.slideLayout+xml"/>
  <Override PartName="/ppt/slideLayouts/slideLayout105.xml" ContentType="application/vnd.openxmlformats-officedocument.presentationml.slideLayout+xml"/>
  <Override PartName="/ppt/slideLayouts/slideLayout99.xml" ContentType="application/vnd.openxmlformats-officedocument.presentationml.slideLayout+xml"/>
  <Override PartName="/ppt/slideLayouts/slideLayout62.xml" ContentType="application/vnd.openxmlformats-officedocument.presentationml.slideLayout+xml"/>
  <Override PartName="/ppt/slideLayouts/slideLayout104.xml" ContentType="application/vnd.openxmlformats-officedocument.presentationml.slideLayout+xml"/>
  <Override PartName="/ppt/slideLayouts/slideLayout98.xml" ContentType="application/vnd.openxmlformats-officedocument.presentationml.slideLayout+xml"/>
  <Override PartName="/ppt/slideLayouts/slideLayout61.xml" ContentType="application/vnd.openxmlformats-officedocument.presentationml.slideLayout+xml"/>
  <Override PartName="/ppt/slideLayouts/slideLayout103.xml" ContentType="application/vnd.openxmlformats-officedocument.presentationml.slideLayout+xml"/>
  <Override PartName="/ppt/slideLayouts/slideLayout97.xml" ContentType="application/vnd.openxmlformats-officedocument.presentationml.slideLayout+xml"/>
  <Override PartName="/ppt/slideLayouts/slideLayout60.xml" ContentType="application/vnd.openxmlformats-officedocument.presentationml.slideLayout+xml"/>
  <Override PartName="/ppt/slideLayouts/slideLayout102.xml" ContentType="application/vnd.openxmlformats-officedocument.presentationml.slideLayout+xml"/>
  <Override PartName="/ppt/slideLayouts/slideLayout96.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69.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media/image9.png" ContentType="image/png"/>
  <Override PartName="/ppt/media/image13.png" ContentType="image/png"/>
  <Override PartName="/ppt/media/image11.jpeg" ContentType="image/jpeg"/>
  <Override PartName="/ppt/media/image8.png" ContentType="image/png"/>
  <Override PartName="/ppt/media/image12.png" ContentType="image/png"/>
  <Override PartName="/ppt/media/image7.png" ContentType="image/png"/>
  <Override PartName="/ppt/media/image6.png" ContentType="image/png"/>
  <Override PartName="/ppt/media/image10.png" ContentType="image/png"/>
  <Override PartName="/ppt/media/image5.png" ContentType="image/png"/>
  <Override PartName="/ppt/media/image22.png" ContentType="image/png"/>
  <Override PartName="/ppt/media/image4.png" ContentType="image/png"/>
  <Override PartName="/ppt/media/image21.png" ContentType="image/png"/>
  <Override PartName="/ppt/media/image19.png" ContentType="image/png"/>
  <Override PartName="/ppt/media/image1.png" ContentType="image/png"/>
  <Override PartName="/ppt/media/image3.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png" ContentType="image/png"/>
  <Override PartName="/ppt/presProps.xml" ContentType="application/vnd.openxmlformats-officedocument.presentationml.presProps+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_rels/slide19.xml.rels" ContentType="application/vnd.openxmlformats-package.relationships+xml"/>
  <Override PartName="/ppt/slides/_rels/slide13.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17.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4.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14.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2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2.xml.rels" ContentType="application/vnd.openxmlformats-package.relationships+xml"/>
  <Override PartName="/ppt/slides/_rels/slide8.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35.xml.rels" ContentType="application/vnd.openxmlformats-package.relationships+xml"/>
  <Override PartName="/ppt/slides/_rels/slide20.xml.rels" ContentType="application/vnd.openxmlformats-package.relationships+xml"/>
  <Override PartName="/ppt/slides/_rels/slide1.xml.rels" ContentType="application/vnd.openxmlformats-package.relationships+xml"/>
  <Override PartName="/ppt/slides/_rels/slide7.xml.rels" ContentType="application/vnd.openxmlformats-package.relationships+xml"/>
  <Override PartName="/ppt/slides/_rels/slide34.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33.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1.xml" ContentType="application/vnd.openxmlformats-officedocument.presentationml.slide+xml"/>
  <Override PartName="/ppt/slides/slide38.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slide" Target="slides/slide27.xml"/><Relationship Id="rId38" Type="http://schemas.openxmlformats.org/officeDocument/2006/relationships/slide" Target="slides/slide28.xml"/><Relationship Id="rId39" Type="http://schemas.openxmlformats.org/officeDocument/2006/relationships/slide" Target="slides/slide29.xml"/><Relationship Id="rId40" Type="http://schemas.openxmlformats.org/officeDocument/2006/relationships/slide" Target="slides/slide30.xml"/><Relationship Id="rId41" Type="http://schemas.openxmlformats.org/officeDocument/2006/relationships/slide" Target="slides/slide31.xml"/><Relationship Id="rId42" Type="http://schemas.openxmlformats.org/officeDocument/2006/relationships/slide" Target="slides/slide32.xml"/><Relationship Id="rId43" Type="http://schemas.openxmlformats.org/officeDocument/2006/relationships/slide" Target="slides/slide33.xml"/><Relationship Id="rId44" Type="http://schemas.openxmlformats.org/officeDocument/2006/relationships/slide" Target="slides/slide34.xml"/><Relationship Id="rId45" Type="http://schemas.openxmlformats.org/officeDocument/2006/relationships/slide" Target="slides/slide35.xml"/><Relationship Id="rId46" Type="http://schemas.openxmlformats.org/officeDocument/2006/relationships/slide" Target="slides/slide36.xml"/><Relationship Id="rId47" Type="http://schemas.openxmlformats.org/officeDocument/2006/relationships/slide" Target="slides/slide37.xml"/><Relationship Id="rId48" Type="http://schemas.openxmlformats.org/officeDocument/2006/relationships/slide" Target="slides/slide38.xml"/><Relationship Id="rId49" Type="http://schemas.openxmlformats.org/officeDocument/2006/relationships/presProps" Target="presProps.xml"/>
</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165F7B-BFC7-4B8D-8370-56FE1A5BD256}" type="doc">
      <dgm:prSet loTypeId="urn:microsoft.com/office/officeart/2005/8/layout/arrow2" loCatId="process" qsTypeId="urn:microsoft.com/office/officeart/2005/8/quickstyle/simple1" qsCatId="simple" csTypeId="urn:microsoft.com/office/officeart/2005/8/colors/accent1_2" csCatId="accent1" phldr="1"/>
      <dgm:spPr/>
    </dgm:pt>
    <dgm:pt modelId="{E4305EC4-D485-4980-9940-3EE60750EF34}">
      <dgm:prSet phldrT="[Text]"/>
      <dgm:spPr/>
      <dgm:t>
        <a:bodyPr/>
        <a:lstStyle/>
        <a:p>
          <a:endParaRPr lang="fr-FR" dirty="0"/>
        </a:p>
      </dgm:t>
    </dgm:pt>
    <dgm:pt modelId="{05B6DD31-D9BA-4D03-8B73-AE6E56C81267}" type="sibTrans" cxnId="{D0A39D65-9816-4D17-80F8-6E2DECA7A8DF}">
      <dgm:prSet/>
      <dgm:spPr/>
      <dgm:t>
        <a:bodyPr/>
        <a:lstStyle/>
        <a:p>
          <a:endParaRPr lang="fr-FR"/>
        </a:p>
      </dgm:t>
    </dgm:pt>
    <dgm:pt modelId="{69E2A112-F7D4-483C-AD5F-CDB973FD3F13}" type="parTrans" cxnId="{D0A39D65-9816-4D17-80F8-6E2DECA7A8DF}">
      <dgm:prSet/>
      <dgm:spPr/>
      <dgm:t>
        <a:bodyPr/>
        <a:lstStyle/>
        <a:p>
          <a:endParaRPr lang="fr-FR"/>
        </a:p>
      </dgm:t>
    </dgm:pt>
    <dgm:pt modelId="{47F6A002-EBBD-4C70-BBCC-AA03AE626D3A}" type="pres">
      <dgm:prSet presAssocID="{6F165F7B-BFC7-4B8D-8370-56FE1A5BD256}" presName="arrowDiagram" presStyleCnt="0">
        <dgm:presLayoutVars>
          <dgm:chMax val="5"/>
          <dgm:dir/>
          <dgm:resizeHandles val="exact"/>
        </dgm:presLayoutVars>
      </dgm:prSet>
      <dgm:spPr/>
    </dgm:pt>
    <dgm:pt modelId="{B760B085-93A6-4830-8F1E-4F085B6659D4}" type="pres">
      <dgm:prSet presAssocID="{6F165F7B-BFC7-4B8D-8370-56FE1A5BD256}" presName="arrow" presStyleLbl="bgShp" presStyleIdx="0" presStyleCnt="1" custAng="19974051" custScaleX="84383" custScaleY="88540" custLinFactNeighborX="-10958" custLinFactNeighborY="-8380"/>
      <dgm:spPr/>
    </dgm:pt>
    <dgm:pt modelId="{274541AB-A218-4AF6-A0C2-E314886D2DC6}" type="pres">
      <dgm:prSet presAssocID="{6F165F7B-BFC7-4B8D-8370-56FE1A5BD256}" presName="arrowDiagram1" presStyleCnt="0">
        <dgm:presLayoutVars>
          <dgm:bulletEnabled val="1"/>
        </dgm:presLayoutVars>
      </dgm:prSet>
      <dgm:spPr/>
    </dgm:pt>
    <dgm:pt modelId="{EECCB7DA-F47F-4F62-B962-8027337DE169}" type="pres">
      <dgm:prSet presAssocID="{E4305EC4-D485-4980-9940-3EE60750EF34}" presName="bullet1" presStyleLbl="node1" presStyleIdx="0" presStyleCnt="1" custLinFactX="-600000" custLinFactNeighborX="-646043" custLinFactNeighborY="-13490"/>
      <dgm:spPr/>
    </dgm:pt>
    <dgm:pt modelId="{B4D83262-D1BD-4A78-B131-CCAAD18CF913}" type="pres">
      <dgm:prSet presAssocID="{E4305EC4-D485-4980-9940-3EE60750EF34}" presName="textBox1" presStyleLbl="revTx" presStyleIdx="0" presStyleCnt="1">
        <dgm:presLayoutVars>
          <dgm:bulletEnabled val="1"/>
        </dgm:presLayoutVars>
      </dgm:prSet>
      <dgm:spPr/>
    </dgm:pt>
  </dgm:ptLst>
  <dgm:cxnLst>
    <dgm:cxn modelId="{57FF9A1E-E7B3-4759-9CF7-56256D0478D7}" type="presOf" srcId="{E4305EC4-D485-4980-9940-3EE60750EF34}" destId="{B4D83262-D1BD-4A78-B131-CCAAD18CF913}" srcOrd="0" destOrd="0" presId="urn:microsoft.com/office/officeart/2005/8/layout/arrow2"/>
    <dgm:cxn modelId="{D0A39D65-9816-4D17-80F8-6E2DECA7A8DF}" srcId="{6F165F7B-BFC7-4B8D-8370-56FE1A5BD256}" destId="{E4305EC4-D485-4980-9940-3EE60750EF34}" srcOrd="0" destOrd="0" parTransId="{69E2A112-F7D4-483C-AD5F-CDB973FD3F13}" sibTransId="{05B6DD31-D9BA-4D03-8B73-AE6E56C81267}"/>
    <dgm:cxn modelId="{25DBC3BD-7C75-4573-817E-74AA155E005A}" type="presOf" srcId="{6F165F7B-BFC7-4B8D-8370-56FE1A5BD256}" destId="{47F6A002-EBBD-4C70-BBCC-AA03AE626D3A}" srcOrd="0" destOrd="0" presId="urn:microsoft.com/office/officeart/2005/8/layout/arrow2"/>
    <dgm:cxn modelId="{E3ACE7D4-5C1C-4287-8592-CBE8D34CD0EA}" type="presParOf" srcId="{47F6A002-EBBD-4C70-BBCC-AA03AE626D3A}" destId="{B760B085-93A6-4830-8F1E-4F085B6659D4}" srcOrd="0" destOrd="0" presId="urn:microsoft.com/office/officeart/2005/8/layout/arrow2"/>
    <dgm:cxn modelId="{FDC1083A-6936-4CD1-B019-6BD0177A6FDA}" type="presParOf" srcId="{47F6A002-EBBD-4C70-BBCC-AA03AE626D3A}" destId="{274541AB-A218-4AF6-A0C2-E314886D2DC6}" srcOrd="1" destOrd="0" presId="urn:microsoft.com/office/officeart/2005/8/layout/arrow2"/>
    <dgm:cxn modelId="{A0965634-A267-4FAE-B6C1-17A3A2DFE715}" type="presParOf" srcId="{274541AB-A218-4AF6-A0C2-E314886D2DC6}" destId="{EECCB7DA-F47F-4F62-B962-8027337DE169}" srcOrd="0" destOrd="0" presId="urn:microsoft.com/office/officeart/2005/8/layout/arrow2"/>
    <dgm:cxn modelId="{420EDBB3-5D51-45F5-BF85-F9E679EF2827}" type="presParOf" srcId="{274541AB-A218-4AF6-A0C2-E314886D2DC6}" destId="{B4D83262-D1BD-4A78-B131-CCAAD18CF913}" srcOrd="1"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5E609344-BA17-44EB-9569-FA43623A3C02}">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369E1805-6A42-4DAC-AA9F-1D15FC454C00}" type="parTrans" cxnId="{D7D91761-566F-4B6D-8C4B-9FCA686902EE}">
      <dgm:prSet/>
      <dgm:spPr/>
      <dgm:t>
        <a:bodyPr/>
        <a:lstStyle/>
        <a:p>
          <a:endParaRPr lang="fr-FR"/>
        </a:p>
      </dgm:t>
    </dgm:pt>
    <dgm:pt modelId="{62DFCCCD-C4C8-4272-AC71-202C9A487458}" type="sibTrans" cxnId="{D7D91761-566F-4B6D-8C4B-9FCA686902EE}">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7D0370D6-B379-4C5B-A8ED-10315CA2EEC7}" type="pres">
      <dgm:prSet presAssocID="{4CE66D15-5515-4A07-AE7C-89351D8FBBB4}" presName="parSpace" presStyleCnt="0"/>
      <dgm:spPr/>
    </dgm:pt>
    <dgm:pt modelId="{E67AD4FF-97CD-433D-B251-174DF83426E2}" type="pres">
      <dgm:prSet presAssocID="{5E609344-BA17-44EB-9569-FA43623A3C02}"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D7D91761-566F-4B6D-8C4B-9FCA686902EE}" srcId="{1173A4E3-8B9D-40B0-9369-26A273D1F1F9}" destId="{5E609344-BA17-44EB-9569-FA43623A3C02}" srcOrd="5" destOrd="0" parTransId="{369E1805-6A42-4DAC-AA9F-1D15FC454C00}" sibTransId="{62DFCCCD-C4C8-4272-AC71-202C9A487458}"/>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79A964A5-32B6-4F3A-BD10-A1FAB916042D}" type="presOf" srcId="{5E609344-BA17-44EB-9569-FA43623A3C02}" destId="{E67AD4FF-97CD-433D-B251-174DF83426E2}" srcOrd="0" destOrd="0" presId="urn:microsoft.com/office/officeart/2005/8/layout/hChevron3"/>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7942F9CB-7410-4F0D-A408-2A211C44AD04}" type="presParOf" srcId="{4A2B325A-DACD-41D4-AD0D-283F00E1D327}" destId="{7D0370D6-B379-4C5B-A8ED-10315CA2EEC7}" srcOrd="9" destOrd="0" presId="urn:microsoft.com/office/officeart/2005/8/layout/hChevron3"/>
    <dgm:cxn modelId="{F12F6951-3F6A-4885-8866-D039672B72E7}" type="presParOf" srcId="{4A2B325A-DACD-41D4-AD0D-283F00E1D327}" destId="{E67AD4FF-97CD-433D-B251-174DF83426E2}"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11.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D153023A-D9ED-4AFC-A950-B62EBF5A39FB}">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E0632F8A-9026-4F5D-81FC-CF4153A39B43}" type="parTrans" cxnId="{7AAFD52D-46B1-44F9-A5F8-54A0509DE285}">
      <dgm:prSet/>
      <dgm:spPr/>
      <dgm:t>
        <a:bodyPr/>
        <a:lstStyle/>
        <a:p>
          <a:endParaRPr lang="fr-FR"/>
        </a:p>
      </dgm:t>
    </dgm:pt>
    <dgm:pt modelId="{EAE38556-AF5A-4BEE-8E49-0908F216F5A3}" type="sibTrans" cxnId="{7AAFD52D-46B1-44F9-A5F8-54A0509DE285}">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1FF179B0-BB07-4E17-A96B-4E86A464C73B}" type="pres">
      <dgm:prSet presAssocID="{4CE66D15-5515-4A07-AE7C-89351D8FBBB4}" presName="parSpace" presStyleCnt="0"/>
      <dgm:spPr/>
    </dgm:pt>
    <dgm:pt modelId="{F9E636D7-C31E-4B78-875D-22BF5316C380}" type="pres">
      <dgm:prSet presAssocID="{D153023A-D9ED-4AFC-A950-B62EBF5A39FB}"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7AAFD52D-46B1-44F9-A5F8-54A0509DE285}" srcId="{1173A4E3-8B9D-40B0-9369-26A273D1F1F9}" destId="{D153023A-D9ED-4AFC-A950-B62EBF5A39FB}" srcOrd="5" destOrd="0" parTransId="{E0632F8A-9026-4F5D-81FC-CF4153A39B43}" sibTransId="{EAE38556-AF5A-4BEE-8E49-0908F216F5A3}"/>
    <dgm:cxn modelId="{080C0F35-1B30-4B28-AF53-F243996D6C37}" type="presOf" srcId="{FF7F55E8-B6AE-45D8-8E34-94841124AEAB}" destId="{A60E1EEF-CBD8-4320-9E24-8085B94FCA62}" srcOrd="0" destOrd="0" presId="urn:microsoft.com/office/officeart/2005/8/layout/hChevron3"/>
    <dgm:cxn modelId="{E783D46B-5562-4D34-BC15-44D5D1F12D6E}" type="presOf" srcId="{D153023A-D9ED-4AFC-A950-B62EBF5A39FB}" destId="{F9E636D7-C31E-4B78-875D-22BF5316C380}"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A684A353-FD38-4830-B6C3-2594339AA86F}" type="presParOf" srcId="{4A2B325A-DACD-41D4-AD0D-283F00E1D327}" destId="{1FF179B0-BB07-4E17-A96B-4E86A464C73B}" srcOrd="9" destOrd="0" presId="urn:microsoft.com/office/officeart/2005/8/layout/hChevron3"/>
    <dgm:cxn modelId="{3A8A5106-D166-4A35-8FA9-A90E14A1C645}" type="presParOf" srcId="{4A2B325A-DACD-41D4-AD0D-283F00E1D327}" destId="{F9E636D7-C31E-4B78-875D-22BF5316C380}"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12.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B2D0EEA-9BC0-41A6-8500-DD9FA41135CE}">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3D9DFC8B-0990-432E-9825-033D86A014F1}" type="parTrans" cxnId="{B1CA531C-BA33-4D8D-A59F-C5E5721A2AAF}">
      <dgm:prSet/>
      <dgm:spPr/>
      <dgm:t>
        <a:bodyPr/>
        <a:lstStyle/>
        <a:p>
          <a:endParaRPr lang="fr-FR"/>
        </a:p>
      </dgm:t>
    </dgm:pt>
    <dgm:pt modelId="{348B294C-635B-4528-8A28-11981085239C}" type="sibTrans" cxnId="{B1CA531C-BA33-4D8D-A59F-C5E5721A2AAF}">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FE1FBC52-63CB-4385-A424-4896F632BAEB}" type="pres">
      <dgm:prSet presAssocID="{4CE66D15-5515-4A07-AE7C-89351D8FBBB4}" presName="parSpace" presStyleCnt="0"/>
      <dgm:spPr/>
    </dgm:pt>
    <dgm:pt modelId="{320B6E95-9ED0-4BE7-9439-114F00B9F7A4}" type="pres">
      <dgm:prSet presAssocID="{4B2D0EEA-9BC0-41A6-8500-DD9FA41135CE}"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B1CA531C-BA33-4D8D-A59F-C5E5721A2AAF}" srcId="{1173A4E3-8B9D-40B0-9369-26A273D1F1F9}" destId="{4B2D0EEA-9BC0-41A6-8500-DD9FA41135CE}" srcOrd="5" destOrd="0" parTransId="{3D9DFC8B-0990-432E-9825-033D86A014F1}" sibTransId="{348B294C-635B-4528-8A28-11981085239C}"/>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B73911F0-4C62-4D16-9DF6-45074D4D22ED}" type="presOf" srcId="{4B2D0EEA-9BC0-41A6-8500-DD9FA41135CE}" destId="{320B6E95-9ED0-4BE7-9439-114F00B9F7A4}"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D242B78E-0EE2-4E08-A900-D4D464E16260}" type="presParOf" srcId="{4A2B325A-DACD-41D4-AD0D-283F00E1D327}" destId="{FE1FBC52-63CB-4385-A424-4896F632BAEB}" srcOrd="9" destOrd="0" presId="urn:microsoft.com/office/officeart/2005/8/layout/hChevron3"/>
    <dgm:cxn modelId="{02F79DF2-6475-4A58-B04C-3007CB1D7744}" type="presParOf" srcId="{4A2B325A-DACD-41D4-AD0D-283F00E1D327}" destId="{320B6E95-9ED0-4BE7-9439-114F00B9F7A4}"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13.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F9E6DBFF-2A7C-492C-8056-873CA45318BE}">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E9202DAD-76DD-44F3-82D8-79CB4310E526}" type="parTrans" cxnId="{8203BCFD-6940-4D47-B4D3-B21E150CC0ED}">
      <dgm:prSet/>
      <dgm:spPr/>
      <dgm:t>
        <a:bodyPr/>
        <a:lstStyle/>
        <a:p>
          <a:endParaRPr lang="fr-FR"/>
        </a:p>
      </dgm:t>
    </dgm:pt>
    <dgm:pt modelId="{EDA04653-0F9E-4006-A842-86E31ABE8F81}" type="sibTrans" cxnId="{8203BCFD-6940-4D47-B4D3-B21E150CC0ED}">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35D76D2F-F788-4513-BFBF-5032F7A14A3D}" type="pres">
      <dgm:prSet presAssocID="{4CE66D15-5515-4A07-AE7C-89351D8FBBB4}" presName="parSpace" presStyleCnt="0"/>
      <dgm:spPr/>
    </dgm:pt>
    <dgm:pt modelId="{09032D66-D3E7-4B5D-BAC4-E66F8E1A4428}" type="pres">
      <dgm:prSet presAssocID="{F9E6DBFF-2A7C-492C-8056-873CA45318BE}"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DEC68CCC-0352-4505-A6E0-7550145BE8B7}" type="presOf" srcId="{F9E6DBFF-2A7C-492C-8056-873CA45318BE}" destId="{09032D66-D3E7-4B5D-BAC4-E66F8E1A4428}" srcOrd="0" destOrd="0" presId="urn:microsoft.com/office/officeart/2005/8/layout/hChevron3"/>
    <dgm:cxn modelId="{8203BCFD-6940-4D47-B4D3-B21E150CC0ED}" srcId="{1173A4E3-8B9D-40B0-9369-26A273D1F1F9}" destId="{F9E6DBFF-2A7C-492C-8056-873CA45318BE}" srcOrd="5" destOrd="0" parTransId="{E9202DAD-76DD-44F3-82D8-79CB4310E526}" sibTransId="{EDA04653-0F9E-4006-A842-86E31ABE8F81}"/>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AE6AAA34-8978-4BD7-BB8C-9C954B7F2686}" type="presParOf" srcId="{4A2B325A-DACD-41D4-AD0D-283F00E1D327}" destId="{35D76D2F-F788-4513-BFBF-5032F7A14A3D}" srcOrd="9" destOrd="0" presId="urn:microsoft.com/office/officeart/2005/8/layout/hChevron3"/>
    <dgm:cxn modelId="{DF0AEBB8-5683-4F4F-A995-3EF8CD37F6F5}" type="presParOf" srcId="{4A2B325A-DACD-41D4-AD0D-283F00E1D327}" destId="{09032D66-D3E7-4B5D-BAC4-E66F8E1A4428}" srcOrd="10" destOrd="0" presId="urn:microsoft.com/office/officeart/2005/8/layout/hChevron3"/>
  </dgm:cxnLst>
  <dgm:bg/>
  <dgm:whole/>
  <dgm:extLst>
    <a:ext uri="http://schemas.microsoft.com/office/drawing/2008/diagram">
      <dsp:dataModelExt xmlns:dsp="http://schemas.microsoft.com/office/drawing/2008/diagram" relId="rId5" minVer="http://schemas.openxmlformats.org/drawingml/2006/diagram"/>
    </a:ext>
    <a:ext uri="{C62137D5-CB1D-491B-B009-E17868A290BF}">
      <dgm14:recolorImg xmlns:dgm14="http://schemas.microsoft.com/office/drawing/2010/diagram" val="1"/>
    </a:ext>
  </dgm:extLst>
</dgm:dataModel>
</file>

<file path=ppt/diagrams/data14.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60AD2107-D201-4739-B727-0250FA49F30D}">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22F19339-ED4F-4F44-86A4-FB50D172CCD8}" type="parTrans" cxnId="{DDF8DC6C-8BE9-49E3-82C6-219C0A3B2D96}">
      <dgm:prSet/>
      <dgm:spPr/>
      <dgm:t>
        <a:bodyPr/>
        <a:lstStyle/>
        <a:p>
          <a:endParaRPr lang="fr-FR"/>
        </a:p>
      </dgm:t>
    </dgm:pt>
    <dgm:pt modelId="{0A2E81C8-D156-4C98-9E1C-70CAB50CE199}" type="sibTrans" cxnId="{DDF8DC6C-8BE9-49E3-82C6-219C0A3B2D96}">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F566693C-CD49-4DD0-B9BE-B1C28C6C77AA}" type="pres">
      <dgm:prSet presAssocID="{4CE66D15-5515-4A07-AE7C-89351D8FBBB4}" presName="parSpace" presStyleCnt="0"/>
      <dgm:spPr/>
    </dgm:pt>
    <dgm:pt modelId="{3597587B-22F8-465F-BCCB-9DEBCE9CA4FF}" type="pres">
      <dgm:prSet presAssocID="{60AD2107-D201-4739-B727-0250FA49F30D}"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DDF8DC6C-8BE9-49E3-82C6-219C0A3B2D96}" srcId="{1173A4E3-8B9D-40B0-9369-26A273D1F1F9}" destId="{60AD2107-D201-4739-B727-0250FA49F30D}" srcOrd="5" destOrd="0" parTransId="{22F19339-ED4F-4F44-86A4-FB50D172CCD8}" sibTransId="{0A2E81C8-D156-4C98-9E1C-70CAB50CE199}"/>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B622A6D9-B4F8-4DDC-9554-5417568606D8}" type="presOf" srcId="{60AD2107-D201-4739-B727-0250FA49F30D}" destId="{3597587B-22F8-465F-BCCB-9DEBCE9CA4FF}"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612BDE85-F36F-41BE-97C6-C79AEA16630D}" type="presParOf" srcId="{4A2B325A-DACD-41D4-AD0D-283F00E1D327}" destId="{F566693C-CD49-4DD0-B9BE-B1C28C6C77AA}" srcOrd="9" destOrd="0" presId="urn:microsoft.com/office/officeart/2005/8/layout/hChevron3"/>
    <dgm:cxn modelId="{0BDEA724-A4F9-4D06-A465-20E5D5601E5D}" type="presParOf" srcId="{4A2B325A-DACD-41D4-AD0D-283F00E1D327}" destId="{3597587B-22F8-465F-BCCB-9DEBCE9CA4FF}"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15.xml><?xml version="1.0" encoding="utf-8"?>
<dgm:dataModel xmlns:dgm="http://schemas.openxmlformats.org/drawingml/2006/diagram" xmlns:a="http://schemas.openxmlformats.org/drawingml/2006/main">
  <dgm:ptLst>
    <dgm:pt modelId="{784CEBA6-E81F-4CB4-A91A-C787590B78A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fr-FR"/>
        </a:p>
      </dgm:t>
    </dgm:pt>
    <dgm:pt modelId="{B290488A-3DCA-49EC-8D20-18EFB22A3789}">
      <dgm:prSet phldrT="[Text]"/>
      <dgm:spPr/>
      <dgm:t>
        <a:bodyPr/>
        <a:lstStyle/>
        <a:p>
          <a:r>
            <a:rPr lang="en-US" b="1" dirty="0"/>
            <a:t>Identify the key stakeholders</a:t>
          </a:r>
          <a:endParaRPr lang="fr-FR" dirty="0"/>
        </a:p>
      </dgm:t>
    </dgm:pt>
    <dgm:pt modelId="{A67CE0FD-DBAC-4E08-92B5-3A9E48FBD79C}" type="parTrans" cxnId="{2761D242-E25B-4C1B-AC70-A52EE84C32D5}">
      <dgm:prSet/>
      <dgm:spPr/>
      <dgm:t>
        <a:bodyPr/>
        <a:lstStyle/>
        <a:p>
          <a:endParaRPr lang="fr-FR"/>
        </a:p>
      </dgm:t>
    </dgm:pt>
    <dgm:pt modelId="{FADC694F-4251-4698-B983-15959FCE3579}" type="sibTrans" cxnId="{2761D242-E25B-4C1B-AC70-A52EE84C32D5}">
      <dgm:prSet/>
      <dgm:spPr/>
      <dgm:t>
        <a:bodyPr/>
        <a:lstStyle/>
        <a:p>
          <a:endParaRPr lang="fr-FR"/>
        </a:p>
      </dgm:t>
    </dgm:pt>
    <dgm:pt modelId="{D8E90AD3-38B6-4A3D-A947-641322D192C5}">
      <dgm:prSet phldrT="[Text]"/>
      <dgm:spPr/>
      <dgm:t>
        <a:bodyPr/>
        <a:lstStyle/>
        <a:p>
          <a:r>
            <a:rPr lang="en-US" dirty="0"/>
            <a:t>Business owners</a:t>
          </a:r>
          <a:endParaRPr lang="fr-FR" dirty="0"/>
        </a:p>
      </dgm:t>
    </dgm:pt>
    <dgm:pt modelId="{BF9599FB-5A73-4798-B9FB-EB3A4648EFEC}" type="parTrans" cxnId="{F785DDA8-8033-4183-8340-D117AABFC411}">
      <dgm:prSet/>
      <dgm:spPr/>
      <dgm:t>
        <a:bodyPr/>
        <a:lstStyle/>
        <a:p>
          <a:endParaRPr lang="fr-FR"/>
        </a:p>
      </dgm:t>
    </dgm:pt>
    <dgm:pt modelId="{20343097-B116-4F3E-A8A9-22CF96F1D32B}" type="sibTrans" cxnId="{F785DDA8-8033-4183-8340-D117AABFC411}">
      <dgm:prSet/>
      <dgm:spPr/>
      <dgm:t>
        <a:bodyPr/>
        <a:lstStyle/>
        <a:p>
          <a:endParaRPr lang="fr-FR"/>
        </a:p>
      </dgm:t>
    </dgm:pt>
    <dgm:pt modelId="{C257D32D-BF2A-4D2D-867E-7F66C371CBDA}">
      <dgm:prSet phldrT="[Text]"/>
      <dgm:spPr/>
      <dgm:t>
        <a:bodyPr/>
        <a:lstStyle/>
        <a:p>
          <a:r>
            <a:rPr lang="en-US" b="1" dirty="0"/>
            <a:t>Understand the business needs</a:t>
          </a:r>
          <a:endParaRPr lang="fr-FR" dirty="0"/>
        </a:p>
      </dgm:t>
    </dgm:pt>
    <dgm:pt modelId="{84D8CC41-E7EB-4BF4-B05B-FFAAB2C87B63}" type="parTrans" cxnId="{D9854F7A-0EC8-4BB2-9F65-3E5B6A362FA9}">
      <dgm:prSet/>
      <dgm:spPr/>
      <dgm:t>
        <a:bodyPr/>
        <a:lstStyle/>
        <a:p>
          <a:endParaRPr lang="fr-FR"/>
        </a:p>
      </dgm:t>
    </dgm:pt>
    <dgm:pt modelId="{BE1B41A5-338D-4C13-9547-8C0DB887C436}" type="sibTrans" cxnId="{D9854F7A-0EC8-4BB2-9F65-3E5B6A362FA9}">
      <dgm:prSet/>
      <dgm:spPr/>
      <dgm:t>
        <a:bodyPr/>
        <a:lstStyle/>
        <a:p>
          <a:endParaRPr lang="fr-FR"/>
        </a:p>
      </dgm:t>
    </dgm:pt>
    <dgm:pt modelId="{1493B132-FAA2-47D8-9AA7-2DE8BA5A9916}">
      <dgm:prSet phldrT="[Text]"/>
      <dgm:spPr/>
      <dgm:t>
        <a:bodyPr/>
        <a:lstStyle/>
        <a:p>
          <a:r>
            <a:rPr lang="en-US" dirty="0"/>
            <a:t>goals</a:t>
          </a:r>
          <a:endParaRPr lang="fr-FR" dirty="0"/>
        </a:p>
      </dgm:t>
    </dgm:pt>
    <dgm:pt modelId="{E59DF75A-DA29-44E4-850A-6530D95DD332}" type="parTrans" cxnId="{5BA8561D-7580-4868-9F56-C77B565F8E30}">
      <dgm:prSet/>
      <dgm:spPr/>
      <dgm:t>
        <a:bodyPr/>
        <a:lstStyle/>
        <a:p>
          <a:endParaRPr lang="fr-FR"/>
        </a:p>
      </dgm:t>
    </dgm:pt>
    <dgm:pt modelId="{F9E4873A-9014-4400-A615-DB4AAF30D141}" type="sibTrans" cxnId="{5BA8561D-7580-4868-9F56-C77B565F8E30}">
      <dgm:prSet/>
      <dgm:spPr/>
      <dgm:t>
        <a:bodyPr/>
        <a:lstStyle/>
        <a:p>
          <a:endParaRPr lang="fr-FR"/>
        </a:p>
      </dgm:t>
    </dgm:pt>
    <dgm:pt modelId="{D02055EF-4BC1-48B4-9C93-5F24737ABE5D}">
      <dgm:prSet phldrT="[Text]"/>
      <dgm:spPr/>
      <dgm:t>
        <a:bodyPr/>
        <a:lstStyle/>
        <a:p>
          <a:r>
            <a:rPr lang="en-US" dirty="0"/>
            <a:t>Objectives</a:t>
          </a:r>
          <a:endParaRPr lang="fr-FR" dirty="0"/>
        </a:p>
      </dgm:t>
    </dgm:pt>
    <dgm:pt modelId="{67B5C364-9B15-4828-869E-AEE4000E025A}" type="parTrans" cxnId="{D1B76303-204D-4A73-855F-6C9F5E36C40F}">
      <dgm:prSet/>
      <dgm:spPr/>
      <dgm:t>
        <a:bodyPr/>
        <a:lstStyle/>
        <a:p>
          <a:endParaRPr lang="fr-FR"/>
        </a:p>
      </dgm:t>
    </dgm:pt>
    <dgm:pt modelId="{0D5A8DED-DCCD-4DE7-BB1D-0C6913E35D53}" type="sibTrans" cxnId="{D1B76303-204D-4A73-855F-6C9F5E36C40F}">
      <dgm:prSet/>
      <dgm:spPr/>
      <dgm:t>
        <a:bodyPr/>
        <a:lstStyle/>
        <a:p>
          <a:endParaRPr lang="fr-FR"/>
        </a:p>
      </dgm:t>
    </dgm:pt>
    <dgm:pt modelId="{66462EF1-1840-4575-90B7-33DDF1790A72}">
      <dgm:prSet phldrT="[Text]"/>
      <dgm:spPr/>
      <dgm:t>
        <a:bodyPr/>
        <a:lstStyle/>
        <a:p>
          <a:r>
            <a:rPr lang="en-US" b="1" dirty="0"/>
            <a:t>Identify the user requirements</a:t>
          </a:r>
          <a:endParaRPr lang="fr-FR" dirty="0"/>
        </a:p>
      </dgm:t>
    </dgm:pt>
    <dgm:pt modelId="{096109E6-6558-4A8D-9771-267CD6FB1A68}" type="parTrans" cxnId="{3FCFC6F3-9DA0-44F4-A094-6EDCF5030298}">
      <dgm:prSet/>
      <dgm:spPr/>
      <dgm:t>
        <a:bodyPr/>
        <a:lstStyle/>
        <a:p>
          <a:endParaRPr lang="fr-FR"/>
        </a:p>
      </dgm:t>
    </dgm:pt>
    <dgm:pt modelId="{ADB22851-4D75-4623-AAC3-AECD18E2B627}" type="sibTrans" cxnId="{3FCFC6F3-9DA0-44F4-A094-6EDCF5030298}">
      <dgm:prSet/>
      <dgm:spPr/>
      <dgm:t>
        <a:bodyPr/>
        <a:lstStyle/>
        <a:p>
          <a:endParaRPr lang="fr-FR"/>
        </a:p>
      </dgm:t>
    </dgm:pt>
    <dgm:pt modelId="{0614FCF2-29FF-4CFA-8B9A-10B96BC0B6E3}">
      <dgm:prSet phldrT="[Text]"/>
      <dgm:spPr/>
      <dgm:t>
        <a:bodyPr/>
        <a:lstStyle/>
        <a:p>
          <a:r>
            <a:rPr lang="en-US" dirty="0"/>
            <a:t>Needs</a:t>
          </a:r>
          <a:endParaRPr lang="fr-FR" dirty="0"/>
        </a:p>
      </dgm:t>
    </dgm:pt>
    <dgm:pt modelId="{44B4630D-6514-48AE-B9B2-0A39AF742B50}" type="parTrans" cxnId="{B0825CFE-A33D-4210-B690-7AEF38D24721}">
      <dgm:prSet/>
      <dgm:spPr/>
      <dgm:t>
        <a:bodyPr/>
        <a:lstStyle/>
        <a:p>
          <a:endParaRPr lang="fr-FR"/>
        </a:p>
      </dgm:t>
    </dgm:pt>
    <dgm:pt modelId="{83F8579E-BFCF-4C5B-B5B0-E71B64DB6B5D}" type="sibTrans" cxnId="{B0825CFE-A33D-4210-B690-7AEF38D24721}">
      <dgm:prSet/>
      <dgm:spPr/>
      <dgm:t>
        <a:bodyPr/>
        <a:lstStyle/>
        <a:p>
          <a:endParaRPr lang="fr-FR"/>
        </a:p>
      </dgm:t>
    </dgm:pt>
    <dgm:pt modelId="{7E9A0364-BF44-40F1-A53E-BD003029D560}">
      <dgm:prSet phldrT="[Text]"/>
      <dgm:spPr/>
      <dgm:t>
        <a:bodyPr/>
        <a:lstStyle/>
        <a:p>
          <a:r>
            <a:rPr lang="en-US" dirty="0"/>
            <a:t>Pain points</a:t>
          </a:r>
          <a:endParaRPr lang="fr-FR" dirty="0"/>
        </a:p>
      </dgm:t>
    </dgm:pt>
    <dgm:pt modelId="{ECDE1677-0F7C-4A5E-B59D-816B51B34190}" type="parTrans" cxnId="{5DBD501F-079B-4B4B-9E30-5F087F663113}">
      <dgm:prSet/>
      <dgm:spPr/>
      <dgm:t>
        <a:bodyPr/>
        <a:lstStyle/>
        <a:p>
          <a:endParaRPr lang="fr-FR"/>
        </a:p>
      </dgm:t>
    </dgm:pt>
    <dgm:pt modelId="{C3E364C7-C70C-4EAD-8D13-357677E598E6}" type="sibTrans" cxnId="{5DBD501F-079B-4B4B-9E30-5F087F663113}">
      <dgm:prSet/>
      <dgm:spPr/>
      <dgm:t>
        <a:bodyPr/>
        <a:lstStyle/>
        <a:p>
          <a:endParaRPr lang="fr-FR"/>
        </a:p>
      </dgm:t>
    </dgm:pt>
    <dgm:pt modelId="{FF14D653-D2E6-4209-BB37-9313E0208FFB}">
      <dgm:prSet phldrT="[Text]"/>
      <dgm:spPr/>
      <dgm:t>
        <a:bodyPr/>
        <a:lstStyle/>
        <a:p>
          <a:r>
            <a:rPr lang="en-US" b="1"/>
            <a:t>Define the functional requirements</a:t>
          </a:r>
          <a:endParaRPr lang="fr-FR" dirty="0"/>
        </a:p>
      </dgm:t>
    </dgm:pt>
    <dgm:pt modelId="{7A5DFA45-31CE-4654-8C29-E4619376EE9C}" type="parTrans" cxnId="{476A8521-3A6E-4148-BF75-E182A1BFBCAC}">
      <dgm:prSet/>
      <dgm:spPr/>
      <dgm:t>
        <a:bodyPr/>
        <a:lstStyle/>
        <a:p>
          <a:endParaRPr lang="fr-FR"/>
        </a:p>
      </dgm:t>
    </dgm:pt>
    <dgm:pt modelId="{8DA34523-73B3-4ADB-B011-2FA8F391CF27}" type="sibTrans" cxnId="{476A8521-3A6E-4148-BF75-E182A1BFBCAC}">
      <dgm:prSet/>
      <dgm:spPr/>
      <dgm:t>
        <a:bodyPr/>
        <a:lstStyle/>
        <a:p>
          <a:endParaRPr lang="fr-FR"/>
        </a:p>
      </dgm:t>
    </dgm:pt>
    <dgm:pt modelId="{C14B5785-DC81-4D4B-B97F-41A928EE973B}">
      <dgm:prSet phldrT="[Text]"/>
      <dgm:spPr/>
      <dgm:t>
        <a:bodyPr/>
        <a:lstStyle/>
        <a:p>
          <a:r>
            <a:rPr lang="en-US" dirty="0"/>
            <a:t>Data input</a:t>
          </a:r>
          <a:endParaRPr lang="fr-FR" dirty="0"/>
        </a:p>
      </dgm:t>
    </dgm:pt>
    <dgm:pt modelId="{F73F5450-1EF6-4482-AD58-97A1F3630383}" type="parTrans" cxnId="{8FD64D3E-2B77-433E-A1AE-D62A0434D5F1}">
      <dgm:prSet/>
      <dgm:spPr/>
      <dgm:t>
        <a:bodyPr/>
        <a:lstStyle/>
        <a:p>
          <a:endParaRPr lang="fr-FR"/>
        </a:p>
      </dgm:t>
    </dgm:pt>
    <dgm:pt modelId="{06196653-6A1A-4BEF-A09E-D2A7A2ED1471}" type="sibTrans" cxnId="{8FD64D3E-2B77-433E-A1AE-D62A0434D5F1}">
      <dgm:prSet/>
      <dgm:spPr/>
      <dgm:t>
        <a:bodyPr/>
        <a:lstStyle/>
        <a:p>
          <a:endParaRPr lang="fr-FR"/>
        </a:p>
      </dgm:t>
    </dgm:pt>
    <dgm:pt modelId="{F5311C21-949D-4849-8363-668A982B02BE}">
      <dgm:prSet phldrT="[Text]"/>
      <dgm:spPr/>
      <dgm:t>
        <a:bodyPr/>
        <a:lstStyle/>
        <a:p>
          <a:endParaRPr lang="fr-FR" dirty="0"/>
        </a:p>
      </dgm:t>
    </dgm:pt>
    <dgm:pt modelId="{CA895A9B-CF6C-407A-AAEC-BD3A1215B666}" type="parTrans" cxnId="{892A4F40-766A-41DD-9C09-51A02F5F0115}">
      <dgm:prSet/>
      <dgm:spPr/>
      <dgm:t>
        <a:bodyPr/>
        <a:lstStyle/>
        <a:p>
          <a:endParaRPr lang="fr-FR"/>
        </a:p>
      </dgm:t>
    </dgm:pt>
    <dgm:pt modelId="{9155D11A-D5EF-4C78-9463-6F2015DABCFE}" type="sibTrans" cxnId="{892A4F40-766A-41DD-9C09-51A02F5F0115}">
      <dgm:prSet/>
      <dgm:spPr/>
      <dgm:t>
        <a:bodyPr/>
        <a:lstStyle/>
        <a:p>
          <a:endParaRPr lang="fr-FR"/>
        </a:p>
      </dgm:t>
    </dgm:pt>
    <dgm:pt modelId="{17371CA3-8242-4D78-B234-1FF35139DEB1}">
      <dgm:prSet phldrT="[Text]"/>
      <dgm:spPr/>
      <dgm:t>
        <a:bodyPr/>
        <a:lstStyle/>
        <a:p>
          <a:r>
            <a:rPr lang="en-US" dirty="0"/>
            <a:t>Users</a:t>
          </a:r>
          <a:endParaRPr lang="fr-FR" dirty="0"/>
        </a:p>
      </dgm:t>
    </dgm:pt>
    <dgm:pt modelId="{AA7B8A4A-D0E2-40ED-88FC-51836A7D605B}" type="parTrans" cxnId="{56391779-87A8-41C9-B855-1368EC887BB8}">
      <dgm:prSet/>
      <dgm:spPr/>
      <dgm:t>
        <a:bodyPr/>
        <a:lstStyle/>
        <a:p>
          <a:endParaRPr lang="fr-FR"/>
        </a:p>
      </dgm:t>
    </dgm:pt>
    <dgm:pt modelId="{39A47C54-DC56-49E7-B2E5-4DD12EBC9BF3}" type="sibTrans" cxnId="{56391779-87A8-41C9-B855-1368EC887BB8}">
      <dgm:prSet/>
      <dgm:spPr/>
      <dgm:t>
        <a:bodyPr/>
        <a:lstStyle/>
        <a:p>
          <a:endParaRPr lang="fr-FR"/>
        </a:p>
      </dgm:t>
    </dgm:pt>
    <dgm:pt modelId="{2EFBF052-6872-451F-AE34-3BB13A7051C2}">
      <dgm:prSet phldrT="[Text]"/>
      <dgm:spPr/>
      <dgm:t>
        <a:bodyPr/>
        <a:lstStyle/>
        <a:p>
          <a:r>
            <a:rPr lang="en-US" dirty="0"/>
            <a:t>Decision makers</a:t>
          </a:r>
          <a:endParaRPr lang="fr-FR" dirty="0"/>
        </a:p>
      </dgm:t>
    </dgm:pt>
    <dgm:pt modelId="{B1E4FCAA-448F-405C-9017-B5082DD9E4AD}" type="parTrans" cxnId="{10149E22-E7D1-454B-A123-B45E5FB2945E}">
      <dgm:prSet/>
      <dgm:spPr/>
      <dgm:t>
        <a:bodyPr/>
        <a:lstStyle/>
        <a:p>
          <a:endParaRPr lang="fr-FR"/>
        </a:p>
      </dgm:t>
    </dgm:pt>
    <dgm:pt modelId="{CD74A38A-30D0-47AF-A77B-C1905686EB38}" type="sibTrans" cxnId="{10149E22-E7D1-454B-A123-B45E5FB2945E}">
      <dgm:prSet/>
      <dgm:spPr/>
      <dgm:t>
        <a:bodyPr/>
        <a:lstStyle/>
        <a:p>
          <a:endParaRPr lang="fr-FR"/>
        </a:p>
      </dgm:t>
    </dgm:pt>
    <dgm:pt modelId="{CC11684A-D7AE-469B-B6FF-394A8524DD99}">
      <dgm:prSet phldrT="[Text]"/>
      <dgm:spPr/>
      <dgm:t>
        <a:bodyPr/>
        <a:lstStyle/>
        <a:p>
          <a:r>
            <a:rPr lang="en-US" dirty="0"/>
            <a:t>Pain points</a:t>
          </a:r>
          <a:endParaRPr lang="fr-FR" dirty="0"/>
        </a:p>
      </dgm:t>
    </dgm:pt>
    <dgm:pt modelId="{EE00B085-C4A3-40BB-B496-CE6B1C42442A}" type="parTrans" cxnId="{1B2D12E3-B32F-4C9D-B7AA-2A685D250E68}">
      <dgm:prSet/>
      <dgm:spPr/>
      <dgm:t>
        <a:bodyPr/>
        <a:lstStyle/>
        <a:p>
          <a:endParaRPr lang="fr-FR"/>
        </a:p>
      </dgm:t>
    </dgm:pt>
    <dgm:pt modelId="{C9FFEFF4-BF42-4106-949C-62E4B2EA3A53}" type="sibTrans" cxnId="{1B2D12E3-B32F-4C9D-B7AA-2A685D250E68}">
      <dgm:prSet/>
      <dgm:spPr/>
      <dgm:t>
        <a:bodyPr/>
        <a:lstStyle/>
        <a:p>
          <a:endParaRPr lang="fr-FR"/>
        </a:p>
      </dgm:t>
    </dgm:pt>
    <dgm:pt modelId="{E8030F3F-DE88-41C3-A969-A2615C77888D}">
      <dgm:prSet phldrT="[Text]"/>
      <dgm:spPr/>
      <dgm:t>
        <a:bodyPr/>
        <a:lstStyle/>
        <a:p>
          <a:r>
            <a:rPr lang="en-US" dirty="0"/>
            <a:t>goals</a:t>
          </a:r>
          <a:endParaRPr lang="fr-FR" dirty="0"/>
        </a:p>
      </dgm:t>
    </dgm:pt>
    <dgm:pt modelId="{BAAF4694-EB3F-4FAC-97AB-A44460A5EF09}" type="parTrans" cxnId="{0037A00C-82BC-4CB0-9104-5140E6A48FB2}">
      <dgm:prSet/>
      <dgm:spPr/>
      <dgm:t>
        <a:bodyPr/>
        <a:lstStyle/>
        <a:p>
          <a:endParaRPr lang="fr-FR"/>
        </a:p>
      </dgm:t>
    </dgm:pt>
    <dgm:pt modelId="{2080DB26-2EBB-47A0-999C-EF752927B057}" type="sibTrans" cxnId="{0037A00C-82BC-4CB0-9104-5140E6A48FB2}">
      <dgm:prSet/>
      <dgm:spPr/>
      <dgm:t>
        <a:bodyPr/>
        <a:lstStyle/>
        <a:p>
          <a:endParaRPr lang="fr-FR"/>
        </a:p>
      </dgm:t>
    </dgm:pt>
    <dgm:pt modelId="{291371F0-C6B1-4558-9860-90A0E9A3BAB3}">
      <dgm:prSet phldrT="[Text]"/>
      <dgm:spPr/>
      <dgm:t>
        <a:bodyPr/>
        <a:lstStyle/>
        <a:p>
          <a:r>
            <a:rPr lang="en-US" dirty="0"/>
            <a:t>Usability</a:t>
          </a:r>
          <a:endParaRPr lang="fr-FR" dirty="0"/>
        </a:p>
      </dgm:t>
    </dgm:pt>
    <dgm:pt modelId="{C542B111-3676-4245-AF25-53517965891E}" type="parTrans" cxnId="{7DB902C4-D457-4B2D-83C3-7419FCDBD917}">
      <dgm:prSet/>
      <dgm:spPr/>
      <dgm:t>
        <a:bodyPr/>
        <a:lstStyle/>
        <a:p>
          <a:endParaRPr lang="fr-FR"/>
        </a:p>
      </dgm:t>
    </dgm:pt>
    <dgm:pt modelId="{75FFF4D1-95D8-4606-A5E0-D5B366435893}" type="sibTrans" cxnId="{7DB902C4-D457-4B2D-83C3-7419FCDBD917}">
      <dgm:prSet/>
      <dgm:spPr/>
      <dgm:t>
        <a:bodyPr/>
        <a:lstStyle/>
        <a:p>
          <a:endParaRPr lang="fr-FR"/>
        </a:p>
      </dgm:t>
    </dgm:pt>
    <dgm:pt modelId="{60E11435-862D-4338-AFAA-FD35DFA034AF}">
      <dgm:prSet phldrT="[Text]"/>
      <dgm:spPr/>
      <dgm:t>
        <a:bodyPr/>
        <a:lstStyle/>
        <a:p>
          <a:r>
            <a:rPr lang="en-US" dirty="0"/>
            <a:t>Accessibility </a:t>
          </a:r>
          <a:endParaRPr lang="fr-FR" dirty="0"/>
        </a:p>
      </dgm:t>
    </dgm:pt>
    <dgm:pt modelId="{38FE1B17-C93A-436E-9539-9FB3FB4F5C39}" type="parTrans" cxnId="{202F71B1-2A7A-4A1B-8C06-171ADA9301C5}">
      <dgm:prSet/>
      <dgm:spPr/>
      <dgm:t>
        <a:bodyPr/>
        <a:lstStyle/>
        <a:p>
          <a:endParaRPr lang="fr-FR"/>
        </a:p>
      </dgm:t>
    </dgm:pt>
    <dgm:pt modelId="{9D6D107C-998D-4785-A22D-3239EFC8626D}" type="sibTrans" cxnId="{202F71B1-2A7A-4A1B-8C06-171ADA9301C5}">
      <dgm:prSet/>
      <dgm:spPr/>
      <dgm:t>
        <a:bodyPr/>
        <a:lstStyle/>
        <a:p>
          <a:endParaRPr lang="fr-FR"/>
        </a:p>
      </dgm:t>
    </dgm:pt>
    <dgm:pt modelId="{2ACF8EE2-9658-49E3-89BB-634E037FA5E2}">
      <dgm:prSet phldrT="[Text]"/>
      <dgm:spPr/>
      <dgm:t>
        <a:bodyPr/>
        <a:lstStyle/>
        <a:p>
          <a:r>
            <a:rPr lang="en-US" dirty="0"/>
            <a:t>Outputs</a:t>
          </a:r>
          <a:endParaRPr lang="fr-FR" dirty="0"/>
        </a:p>
      </dgm:t>
    </dgm:pt>
    <dgm:pt modelId="{C68A6F20-A656-4E37-B6D2-D9A3A0BA7B2C}" type="parTrans" cxnId="{6B4A899A-F5FE-45B6-923F-5669ACF2E5C0}">
      <dgm:prSet/>
      <dgm:spPr/>
      <dgm:t>
        <a:bodyPr/>
        <a:lstStyle/>
        <a:p>
          <a:endParaRPr lang="fr-FR"/>
        </a:p>
      </dgm:t>
    </dgm:pt>
    <dgm:pt modelId="{B85C16F7-05B4-41F0-B835-BF7A63A52CC6}" type="sibTrans" cxnId="{6B4A899A-F5FE-45B6-923F-5669ACF2E5C0}">
      <dgm:prSet/>
      <dgm:spPr/>
      <dgm:t>
        <a:bodyPr/>
        <a:lstStyle/>
        <a:p>
          <a:endParaRPr lang="fr-FR"/>
        </a:p>
      </dgm:t>
    </dgm:pt>
    <dgm:pt modelId="{DA630C3B-8C69-41F9-B7E3-390D70F52F7E}">
      <dgm:prSet phldrT="[Text]"/>
      <dgm:spPr/>
      <dgm:t>
        <a:bodyPr/>
        <a:lstStyle/>
        <a:p>
          <a:r>
            <a:rPr lang="en-US" dirty="0"/>
            <a:t>Integration other syst</a:t>
          </a:r>
          <a:endParaRPr lang="fr-FR" dirty="0"/>
        </a:p>
      </dgm:t>
    </dgm:pt>
    <dgm:pt modelId="{F4F3273F-A539-44E3-9909-FE5EA16C1E40}" type="parTrans" cxnId="{265C275E-6F68-4F63-B7EE-35AEA326B8F3}">
      <dgm:prSet/>
      <dgm:spPr/>
      <dgm:t>
        <a:bodyPr/>
        <a:lstStyle/>
        <a:p>
          <a:endParaRPr lang="fr-FR"/>
        </a:p>
      </dgm:t>
    </dgm:pt>
    <dgm:pt modelId="{A59B3C05-37B0-4D5F-A1E9-EDB39E3F4952}" type="sibTrans" cxnId="{265C275E-6F68-4F63-B7EE-35AEA326B8F3}">
      <dgm:prSet/>
      <dgm:spPr/>
      <dgm:t>
        <a:bodyPr/>
        <a:lstStyle/>
        <a:p>
          <a:endParaRPr lang="fr-FR"/>
        </a:p>
      </dgm:t>
    </dgm:pt>
    <dgm:pt modelId="{F59B9330-B9EC-42B1-9D01-3131AACB7FE7}">
      <dgm:prSet phldrT="[Text]"/>
      <dgm:spPr/>
      <dgm:t>
        <a:bodyPr/>
        <a:lstStyle/>
        <a:p>
          <a:r>
            <a:rPr lang="en-US" dirty="0"/>
            <a:t>Reporting</a:t>
          </a:r>
          <a:endParaRPr lang="fr-FR" dirty="0"/>
        </a:p>
      </dgm:t>
    </dgm:pt>
    <dgm:pt modelId="{CF3C1E7D-E6E9-42EE-84DE-48B321530B38}" type="parTrans" cxnId="{1086926E-E978-4BCC-8108-D2EB26EA5DCE}">
      <dgm:prSet/>
      <dgm:spPr/>
      <dgm:t>
        <a:bodyPr/>
        <a:lstStyle/>
        <a:p>
          <a:endParaRPr lang="fr-FR"/>
        </a:p>
      </dgm:t>
    </dgm:pt>
    <dgm:pt modelId="{79803A24-FE87-4F7A-BD36-8F7E05819B6A}" type="sibTrans" cxnId="{1086926E-E978-4BCC-8108-D2EB26EA5DCE}">
      <dgm:prSet/>
      <dgm:spPr/>
      <dgm:t>
        <a:bodyPr/>
        <a:lstStyle/>
        <a:p>
          <a:endParaRPr lang="fr-FR"/>
        </a:p>
      </dgm:t>
    </dgm:pt>
    <dgm:pt modelId="{4B2ECACA-AFDB-4475-95D6-3BDAB3C8F915}">
      <dgm:prSet phldrT="[Text]"/>
      <dgm:spPr/>
      <dgm:t>
        <a:bodyPr/>
        <a:lstStyle/>
        <a:p>
          <a:r>
            <a:rPr lang="en-US" dirty="0"/>
            <a:t>analytics</a:t>
          </a:r>
          <a:endParaRPr lang="fr-FR" dirty="0"/>
        </a:p>
      </dgm:t>
    </dgm:pt>
    <dgm:pt modelId="{B7110150-13CC-4687-AE50-6CF3D6E0D591}" type="parTrans" cxnId="{6F4DB00C-19AC-4A1A-B944-97CF6E7FE91D}">
      <dgm:prSet/>
      <dgm:spPr/>
      <dgm:t>
        <a:bodyPr/>
        <a:lstStyle/>
        <a:p>
          <a:endParaRPr lang="fr-FR"/>
        </a:p>
      </dgm:t>
    </dgm:pt>
    <dgm:pt modelId="{56E27716-8866-4285-9A00-F5FED8D57840}" type="sibTrans" cxnId="{6F4DB00C-19AC-4A1A-B944-97CF6E7FE91D}">
      <dgm:prSet/>
      <dgm:spPr/>
      <dgm:t>
        <a:bodyPr/>
        <a:lstStyle/>
        <a:p>
          <a:endParaRPr lang="fr-FR"/>
        </a:p>
      </dgm:t>
    </dgm:pt>
    <dgm:pt modelId="{4ECD0CDB-FDB7-489C-8EB2-6B6F09529D8A}" type="pres">
      <dgm:prSet presAssocID="{784CEBA6-E81F-4CB4-A91A-C787590B78AA}" presName="Name0" presStyleCnt="0">
        <dgm:presLayoutVars>
          <dgm:dir/>
          <dgm:animLvl val="lvl"/>
          <dgm:resizeHandles val="exact"/>
        </dgm:presLayoutVars>
      </dgm:prSet>
      <dgm:spPr/>
    </dgm:pt>
    <dgm:pt modelId="{EAF99E1D-A867-46F2-91A0-AA190470A780}" type="pres">
      <dgm:prSet presAssocID="{B290488A-3DCA-49EC-8D20-18EFB22A3789}" presName="composite" presStyleCnt="0"/>
      <dgm:spPr/>
    </dgm:pt>
    <dgm:pt modelId="{CF70E3A7-1D5A-49C7-A958-C53C45A8590A}" type="pres">
      <dgm:prSet presAssocID="{B290488A-3DCA-49EC-8D20-18EFB22A3789}" presName="parTx" presStyleLbl="alignNode1" presStyleIdx="0" presStyleCnt="4">
        <dgm:presLayoutVars>
          <dgm:chMax val="0"/>
          <dgm:chPref val="0"/>
          <dgm:bulletEnabled val="1"/>
        </dgm:presLayoutVars>
      </dgm:prSet>
      <dgm:spPr/>
    </dgm:pt>
    <dgm:pt modelId="{DE499111-F493-4CC2-8FDC-045D84C8E3DC}" type="pres">
      <dgm:prSet presAssocID="{B290488A-3DCA-49EC-8D20-18EFB22A3789}" presName="desTx" presStyleLbl="alignAccFollowNode1" presStyleIdx="0" presStyleCnt="4">
        <dgm:presLayoutVars>
          <dgm:bulletEnabled val="1"/>
        </dgm:presLayoutVars>
      </dgm:prSet>
      <dgm:spPr/>
    </dgm:pt>
    <dgm:pt modelId="{A70C8F0C-CDAA-4037-BBC7-21B4E8E54D84}" type="pres">
      <dgm:prSet presAssocID="{FADC694F-4251-4698-B983-15959FCE3579}" presName="space" presStyleCnt="0"/>
      <dgm:spPr/>
    </dgm:pt>
    <dgm:pt modelId="{7B8659C2-7804-4B8C-84AF-A79754788BF0}" type="pres">
      <dgm:prSet presAssocID="{C257D32D-BF2A-4D2D-867E-7F66C371CBDA}" presName="composite" presStyleCnt="0"/>
      <dgm:spPr/>
    </dgm:pt>
    <dgm:pt modelId="{B66379BC-C463-40D9-A60D-52A90EEF67B2}" type="pres">
      <dgm:prSet presAssocID="{C257D32D-BF2A-4D2D-867E-7F66C371CBDA}" presName="parTx" presStyleLbl="alignNode1" presStyleIdx="1" presStyleCnt="4">
        <dgm:presLayoutVars>
          <dgm:chMax val="0"/>
          <dgm:chPref val="0"/>
          <dgm:bulletEnabled val="1"/>
        </dgm:presLayoutVars>
      </dgm:prSet>
      <dgm:spPr/>
    </dgm:pt>
    <dgm:pt modelId="{5267963E-0135-444D-B9D2-0379993B3D0D}" type="pres">
      <dgm:prSet presAssocID="{C257D32D-BF2A-4D2D-867E-7F66C371CBDA}" presName="desTx" presStyleLbl="alignAccFollowNode1" presStyleIdx="1" presStyleCnt="4">
        <dgm:presLayoutVars>
          <dgm:bulletEnabled val="1"/>
        </dgm:presLayoutVars>
      </dgm:prSet>
      <dgm:spPr/>
    </dgm:pt>
    <dgm:pt modelId="{6FBB38B6-56C5-4DEE-824C-8FBE0430565B}" type="pres">
      <dgm:prSet presAssocID="{BE1B41A5-338D-4C13-9547-8C0DB887C436}" presName="space" presStyleCnt="0"/>
      <dgm:spPr/>
    </dgm:pt>
    <dgm:pt modelId="{A2621424-70E9-4205-A24D-1A342F281DC9}" type="pres">
      <dgm:prSet presAssocID="{66462EF1-1840-4575-90B7-33DDF1790A72}" presName="composite" presStyleCnt="0"/>
      <dgm:spPr/>
    </dgm:pt>
    <dgm:pt modelId="{9F59903E-E7D7-4EA2-AB8C-F0B4DF62BCE2}" type="pres">
      <dgm:prSet presAssocID="{66462EF1-1840-4575-90B7-33DDF1790A72}" presName="parTx" presStyleLbl="alignNode1" presStyleIdx="2" presStyleCnt="4">
        <dgm:presLayoutVars>
          <dgm:chMax val="0"/>
          <dgm:chPref val="0"/>
          <dgm:bulletEnabled val="1"/>
        </dgm:presLayoutVars>
      </dgm:prSet>
      <dgm:spPr/>
    </dgm:pt>
    <dgm:pt modelId="{98D12581-493A-4CAC-B623-69F9B03C0F3F}" type="pres">
      <dgm:prSet presAssocID="{66462EF1-1840-4575-90B7-33DDF1790A72}" presName="desTx" presStyleLbl="alignAccFollowNode1" presStyleIdx="2" presStyleCnt="4">
        <dgm:presLayoutVars>
          <dgm:bulletEnabled val="1"/>
        </dgm:presLayoutVars>
      </dgm:prSet>
      <dgm:spPr/>
    </dgm:pt>
    <dgm:pt modelId="{4EFEA3B9-96EF-4D83-A976-15A154D3F8DB}" type="pres">
      <dgm:prSet presAssocID="{ADB22851-4D75-4623-AAC3-AECD18E2B627}" presName="space" presStyleCnt="0"/>
      <dgm:spPr/>
    </dgm:pt>
    <dgm:pt modelId="{74310138-098A-4871-98B0-1232715D57F9}" type="pres">
      <dgm:prSet presAssocID="{FF14D653-D2E6-4209-BB37-9313E0208FFB}" presName="composite" presStyleCnt="0"/>
      <dgm:spPr/>
    </dgm:pt>
    <dgm:pt modelId="{FCF7FD20-BAB1-4CC8-961A-07AE9FD96F57}" type="pres">
      <dgm:prSet presAssocID="{FF14D653-D2E6-4209-BB37-9313E0208FFB}" presName="parTx" presStyleLbl="alignNode1" presStyleIdx="3" presStyleCnt="4">
        <dgm:presLayoutVars>
          <dgm:chMax val="0"/>
          <dgm:chPref val="0"/>
          <dgm:bulletEnabled val="1"/>
        </dgm:presLayoutVars>
      </dgm:prSet>
      <dgm:spPr/>
    </dgm:pt>
    <dgm:pt modelId="{E5D33E5B-2D46-4032-A6D2-3C4B2C0DF918}" type="pres">
      <dgm:prSet presAssocID="{FF14D653-D2E6-4209-BB37-9313E0208FFB}" presName="desTx" presStyleLbl="alignAccFollowNode1" presStyleIdx="3" presStyleCnt="4">
        <dgm:presLayoutVars>
          <dgm:bulletEnabled val="1"/>
        </dgm:presLayoutVars>
      </dgm:prSet>
      <dgm:spPr/>
    </dgm:pt>
  </dgm:ptLst>
  <dgm:cxnLst>
    <dgm:cxn modelId="{D1B76303-204D-4A73-855F-6C9F5E36C40F}" srcId="{C257D32D-BF2A-4D2D-867E-7F66C371CBDA}" destId="{D02055EF-4BC1-48B4-9C93-5F24737ABE5D}" srcOrd="1" destOrd="0" parTransId="{67B5C364-9B15-4828-869E-AEE4000E025A}" sibTransId="{0D5A8DED-DCCD-4DE7-BB1D-0C6913E35D53}"/>
    <dgm:cxn modelId="{71FB3E06-574B-4561-B3D0-60A3D20D2580}" type="presOf" srcId="{1493B132-FAA2-47D8-9AA7-2DE8BA5A9916}" destId="{5267963E-0135-444D-B9D2-0379993B3D0D}" srcOrd="0" destOrd="0" presId="urn:microsoft.com/office/officeart/2005/8/layout/hList1"/>
    <dgm:cxn modelId="{0037A00C-82BC-4CB0-9104-5140E6A48FB2}" srcId="{66462EF1-1840-4575-90B7-33DDF1790A72}" destId="{E8030F3F-DE88-41C3-A969-A2615C77888D}" srcOrd="1" destOrd="0" parTransId="{BAAF4694-EB3F-4FAC-97AB-A44460A5EF09}" sibTransId="{2080DB26-2EBB-47A0-999C-EF752927B057}"/>
    <dgm:cxn modelId="{6F4DB00C-19AC-4A1A-B944-97CF6E7FE91D}" srcId="{FF14D653-D2E6-4209-BB37-9313E0208FFB}" destId="{4B2ECACA-AFDB-4475-95D6-3BDAB3C8F915}" srcOrd="4" destOrd="0" parTransId="{B7110150-13CC-4687-AE50-6CF3D6E0D591}" sibTransId="{56E27716-8866-4285-9A00-F5FED8D57840}"/>
    <dgm:cxn modelId="{2E8FC310-B7C1-4000-ABA9-ADBA8F1FA0BA}" type="presOf" srcId="{66462EF1-1840-4575-90B7-33DDF1790A72}" destId="{9F59903E-E7D7-4EA2-AB8C-F0B4DF62BCE2}" srcOrd="0" destOrd="0" presId="urn:microsoft.com/office/officeart/2005/8/layout/hList1"/>
    <dgm:cxn modelId="{BB924713-F562-4D55-B20D-A2334C56F041}" type="presOf" srcId="{E8030F3F-DE88-41C3-A969-A2615C77888D}" destId="{98D12581-493A-4CAC-B623-69F9B03C0F3F}" srcOrd="0" destOrd="1" presId="urn:microsoft.com/office/officeart/2005/8/layout/hList1"/>
    <dgm:cxn modelId="{5BA8561D-7580-4868-9F56-C77B565F8E30}" srcId="{C257D32D-BF2A-4D2D-867E-7F66C371CBDA}" destId="{1493B132-FAA2-47D8-9AA7-2DE8BA5A9916}" srcOrd="0" destOrd="0" parTransId="{E59DF75A-DA29-44E4-850A-6530D95DD332}" sibTransId="{F9E4873A-9014-4400-A615-DB4AAF30D141}"/>
    <dgm:cxn modelId="{DD61C71E-68DB-415C-86BD-87F3302D2E69}" type="presOf" srcId="{F59B9330-B9EC-42B1-9D01-3131AACB7FE7}" destId="{E5D33E5B-2D46-4032-A6D2-3C4B2C0DF918}" srcOrd="0" destOrd="3" presId="urn:microsoft.com/office/officeart/2005/8/layout/hList1"/>
    <dgm:cxn modelId="{5DBD501F-079B-4B4B-9E30-5F087F663113}" srcId="{66462EF1-1840-4575-90B7-33DDF1790A72}" destId="{7E9A0364-BF44-40F1-A53E-BD003029D560}" srcOrd="2" destOrd="0" parTransId="{ECDE1677-0F7C-4A5E-B59D-816B51B34190}" sibTransId="{C3E364C7-C70C-4EAD-8D13-357677E598E6}"/>
    <dgm:cxn modelId="{476A8521-3A6E-4148-BF75-E182A1BFBCAC}" srcId="{784CEBA6-E81F-4CB4-A91A-C787590B78AA}" destId="{FF14D653-D2E6-4209-BB37-9313E0208FFB}" srcOrd="3" destOrd="0" parTransId="{7A5DFA45-31CE-4654-8C29-E4619376EE9C}" sibTransId="{8DA34523-73B3-4ADB-B011-2FA8F391CF27}"/>
    <dgm:cxn modelId="{10149E22-E7D1-454B-A123-B45E5FB2945E}" srcId="{B290488A-3DCA-49EC-8D20-18EFB22A3789}" destId="{2EFBF052-6872-451F-AE34-3BB13A7051C2}" srcOrd="2" destOrd="0" parTransId="{B1E4FCAA-448F-405C-9017-B5082DD9E4AD}" sibTransId="{CD74A38A-30D0-47AF-A77B-C1905686EB38}"/>
    <dgm:cxn modelId="{C31F2829-968C-4771-AAAE-40A122075E52}" type="presOf" srcId="{D02055EF-4BC1-48B4-9C93-5F24737ABE5D}" destId="{5267963E-0135-444D-B9D2-0379993B3D0D}" srcOrd="0" destOrd="1" presId="urn:microsoft.com/office/officeart/2005/8/layout/hList1"/>
    <dgm:cxn modelId="{8128BC3A-80A0-4C00-A020-0EA311606BD7}" type="presOf" srcId="{0614FCF2-29FF-4CFA-8B9A-10B96BC0B6E3}" destId="{98D12581-493A-4CAC-B623-69F9B03C0F3F}" srcOrd="0" destOrd="0" presId="urn:microsoft.com/office/officeart/2005/8/layout/hList1"/>
    <dgm:cxn modelId="{8FD64D3E-2B77-433E-A1AE-D62A0434D5F1}" srcId="{FF14D653-D2E6-4209-BB37-9313E0208FFB}" destId="{C14B5785-DC81-4D4B-B97F-41A928EE973B}" srcOrd="0" destOrd="0" parTransId="{F73F5450-1EF6-4482-AD58-97A1F3630383}" sibTransId="{06196653-6A1A-4BEF-A09E-D2A7A2ED1471}"/>
    <dgm:cxn modelId="{5C89C53E-C78E-4B65-B58D-B71164F58B7B}" type="presOf" srcId="{B290488A-3DCA-49EC-8D20-18EFB22A3789}" destId="{CF70E3A7-1D5A-49C7-A958-C53C45A8590A}" srcOrd="0" destOrd="0" presId="urn:microsoft.com/office/officeart/2005/8/layout/hList1"/>
    <dgm:cxn modelId="{892A4F40-766A-41DD-9C09-51A02F5F0115}" srcId="{FF14D653-D2E6-4209-BB37-9313E0208FFB}" destId="{F5311C21-949D-4849-8363-668A982B02BE}" srcOrd="5" destOrd="0" parTransId="{CA895A9B-CF6C-407A-AAEC-BD3A1215B666}" sibTransId="{9155D11A-D5EF-4C78-9463-6F2015DABCFE}"/>
    <dgm:cxn modelId="{265C275E-6F68-4F63-B7EE-35AEA326B8F3}" srcId="{FF14D653-D2E6-4209-BB37-9313E0208FFB}" destId="{DA630C3B-8C69-41F9-B7E3-390D70F52F7E}" srcOrd="2" destOrd="0" parTransId="{F4F3273F-A539-44E3-9909-FE5EA16C1E40}" sibTransId="{A59B3C05-37B0-4D5F-A1E9-EDB39E3F4952}"/>
    <dgm:cxn modelId="{8DC68341-3016-4399-8CFF-853DE70B97C7}" type="presOf" srcId="{2ACF8EE2-9658-49E3-89BB-634E037FA5E2}" destId="{E5D33E5B-2D46-4032-A6D2-3C4B2C0DF918}" srcOrd="0" destOrd="1" presId="urn:microsoft.com/office/officeart/2005/8/layout/hList1"/>
    <dgm:cxn modelId="{2761D242-E25B-4C1B-AC70-A52EE84C32D5}" srcId="{784CEBA6-E81F-4CB4-A91A-C787590B78AA}" destId="{B290488A-3DCA-49EC-8D20-18EFB22A3789}" srcOrd="0" destOrd="0" parTransId="{A67CE0FD-DBAC-4E08-92B5-3A9E48FBD79C}" sibTransId="{FADC694F-4251-4698-B983-15959FCE3579}"/>
    <dgm:cxn modelId="{2B633344-64BF-4F25-B242-30394B34B281}" type="presOf" srcId="{17371CA3-8242-4D78-B234-1FF35139DEB1}" destId="{DE499111-F493-4CC2-8FDC-045D84C8E3DC}" srcOrd="0" destOrd="1" presId="urn:microsoft.com/office/officeart/2005/8/layout/hList1"/>
    <dgm:cxn modelId="{922BF348-D52F-448B-9CCC-B775744AF1A1}" type="presOf" srcId="{C14B5785-DC81-4D4B-B97F-41A928EE973B}" destId="{E5D33E5B-2D46-4032-A6D2-3C4B2C0DF918}" srcOrd="0" destOrd="0" presId="urn:microsoft.com/office/officeart/2005/8/layout/hList1"/>
    <dgm:cxn modelId="{8FC5D149-C547-45C6-B789-07229CAB62A7}" type="presOf" srcId="{7E9A0364-BF44-40F1-A53E-BD003029D560}" destId="{98D12581-493A-4CAC-B623-69F9B03C0F3F}" srcOrd="0" destOrd="2" presId="urn:microsoft.com/office/officeart/2005/8/layout/hList1"/>
    <dgm:cxn modelId="{1086926E-E978-4BCC-8108-D2EB26EA5DCE}" srcId="{FF14D653-D2E6-4209-BB37-9313E0208FFB}" destId="{F59B9330-B9EC-42B1-9D01-3131AACB7FE7}" srcOrd="3" destOrd="0" parTransId="{CF3C1E7D-E6E9-42EE-84DE-48B321530B38}" sibTransId="{79803A24-FE87-4F7A-BD36-8F7E05819B6A}"/>
    <dgm:cxn modelId="{56391779-87A8-41C9-B855-1368EC887BB8}" srcId="{B290488A-3DCA-49EC-8D20-18EFB22A3789}" destId="{17371CA3-8242-4D78-B234-1FF35139DEB1}" srcOrd="1" destOrd="0" parTransId="{AA7B8A4A-D0E2-40ED-88FC-51836A7D605B}" sibTransId="{39A47C54-DC56-49E7-B2E5-4DD12EBC9BF3}"/>
    <dgm:cxn modelId="{D9854F7A-0EC8-4BB2-9F65-3E5B6A362FA9}" srcId="{784CEBA6-E81F-4CB4-A91A-C787590B78AA}" destId="{C257D32D-BF2A-4D2D-867E-7F66C371CBDA}" srcOrd="1" destOrd="0" parTransId="{84D8CC41-E7EB-4BF4-B05B-FFAAB2C87B63}" sibTransId="{BE1B41A5-338D-4C13-9547-8C0DB887C436}"/>
    <dgm:cxn modelId="{D0118188-9F15-40A4-AB2B-7CE9475566AB}" type="presOf" srcId="{291371F0-C6B1-4558-9860-90A0E9A3BAB3}" destId="{98D12581-493A-4CAC-B623-69F9B03C0F3F}" srcOrd="0" destOrd="3" presId="urn:microsoft.com/office/officeart/2005/8/layout/hList1"/>
    <dgm:cxn modelId="{EC8DEF96-552E-4182-A4AB-A0D32F1FB7FC}" type="presOf" srcId="{DA630C3B-8C69-41F9-B7E3-390D70F52F7E}" destId="{E5D33E5B-2D46-4032-A6D2-3C4B2C0DF918}" srcOrd="0" destOrd="2" presId="urn:microsoft.com/office/officeart/2005/8/layout/hList1"/>
    <dgm:cxn modelId="{6B4A899A-F5FE-45B6-923F-5669ACF2E5C0}" srcId="{FF14D653-D2E6-4209-BB37-9313E0208FFB}" destId="{2ACF8EE2-9658-49E3-89BB-634E037FA5E2}" srcOrd="1" destOrd="0" parTransId="{C68A6F20-A656-4E37-B6D2-D9A3A0BA7B2C}" sibTransId="{B85C16F7-05B4-41F0-B835-BF7A63A52CC6}"/>
    <dgm:cxn modelId="{70ACF49F-FDA7-4CF5-9E72-EF03BE67EE0E}" type="presOf" srcId="{2EFBF052-6872-451F-AE34-3BB13A7051C2}" destId="{DE499111-F493-4CC2-8FDC-045D84C8E3DC}" srcOrd="0" destOrd="2" presId="urn:microsoft.com/office/officeart/2005/8/layout/hList1"/>
    <dgm:cxn modelId="{F785DDA8-8033-4183-8340-D117AABFC411}" srcId="{B290488A-3DCA-49EC-8D20-18EFB22A3789}" destId="{D8E90AD3-38B6-4A3D-A947-641322D192C5}" srcOrd="0" destOrd="0" parTransId="{BF9599FB-5A73-4798-B9FB-EB3A4648EFEC}" sibTransId="{20343097-B116-4F3E-A8A9-22CF96F1D32B}"/>
    <dgm:cxn modelId="{202F71B1-2A7A-4A1B-8C06-171ADA9301C5}" srcId="{66462EF1-1840-4575-90B7-33DDF1790A72}" destId="{60E11435-862D-4338-AFAA-FD35DFA034AF}" srcOrd="4" destOrd="0" parTransId="{38FE1B17-C93A-436E-9539-9FB3FB4F5C39}" sibTransId="{9D6D107C-998D-4785-A22D-3239EFC8626D}"/>
    <dgm:cxn modelId="{89D817B6-5DEB-474A-A2B2-619496DEB4C0}" type="presOf" srcId="{C257D32D-BF2A-4D2D-867E-7F66C371CBDA}" destId="{B66379BC-C463-40D9-A60D-52A90EEF67B2}" srcOrd="0" destOrd="0" presId="urn:microsoft.com/office/officeart/2005/8/layout/hList1"/>
    <dgm:cxn modelId="{D77591B8-A2B6-4180-8760-110E9099A687}" type="presOf" srcId="{60E11435-862D-4338-AFAA-FD35DFA034AF}" destId="{98D12581-493A-4CAC-B623-69F9B03C0F3F}" srcOrd="0" destOrd="4" presId="urn:microsoft.com/office/officeart/2005/8/layout/hList1"/>
    <dgm:cxn modelId="{7DB902C4-D457-4B2D-83C3-7419FCDBD917}" srcId="{66462EF1-1840-4575-90B7-33DDF1790A72}" destId="{291371F0-C6B1-4558-9860-90A0E9A3BAB3}" srcOrd="3" destOrd="0" parTransId="{C542B111-3676-4245-AF25-53517965891E}" sibTransId="{75FFF4D1-95D8-4606-A5E0-D5B366435893}"/>
    <dgm:cxn modelId="{CABCF3C6-384C-41DE-90CC-6A4BA436923C}" type="presOf" srcId="{4B2ECACA-AFDB-4475-95D6-3BDAB3C8F915}" destId="{E5D33E5B-2D46-4032-A6D2-3C4B2C0DF918}" srcOrd="0" destOrd="4" presId="urn:microsoft.com/office/officeart/2005/8/layout/hList1"/>
    <dgm:cxn modelId="{02C133C9-3627-44AB-AC9F-B041118B10CE}" type="presOf" srcId="{CC11684A-D7AE-469B-B6FF-394A8524DD99}" destId="{5267963E-0135-444D-B9D2-0379993B3D0D}" srcOrd="0" destOrd="2" presId="urn:microsoft.com/office/officeart/2005/8/layout/hList1"/>
    <dgm:cxn modelId="{4A58D9C9-B259-47B1-A6D8-195AE87CAE3A}" type="presOf" srcId="{D8E90AD3-38B6-4A3D-A947-641322D192C5}" destId="{DE499111-F493-4CC2-8FDC-045D84C8E3DC}" srcOrd="0" destOrd="0" presId="urn:microsoft.com/office/officeart/2005/8/layout/hList1"/>
    <dgm:cxn modelId="{37BFAAE1-33E1-458F-BFDC-67EA4B2B5531}" type="presOf" srcId="{F5311C21-949D-4849-8363-668A982B02BE}" destId="{E5D33E5B-2D46-4032-A6D2-3C4B2C0DF918}" srcOrd="0" destOrd="5" presId="urn:microsoft.com/office/officeart/2005/8/layout/hList1"/>
    <dgm:cxn modelId="{1B2D12E3-B32F-4C9D-B7AA-2A685D250E68}" srcId="{C257D32D-BF2A-4D2D-867E-7F66C371CBDA}" destId="{CC11684A-D7AE-469B-B6FF-394A8524DD99}" srcOrd="2" destOrd="0" parTransId="{EE00B085-C4A3-40BB-B496-CE6B1C42442A}" sibTransId="{C9FFEFF4-BF42-4106-949C-62E4B2EA3A53}"/>
    <dgm:cxn modelId="{060B7DE4-F96A-4D40-BB5A-E07FAB5F4385}" type="presOf" srcId="{FF14D653-D2E6-4209-BB37-9313E0208FFB}" destId="{FCF7FD20-BAB1-4CC8-961A-07AE9FD96F57}" srcOrd="0" destOrd="0" presId="urn:microsoft.com/office/officeart/2005/8/layout/hList1"/>
    <dgm:cxn modelId="{3FCFC6F3-9DA0-44F4-A094-6EDCF5030298}" srcId="{784CEBA6-E81F-4CB4-A91A-C787590B78AA}" destId="{66462EF1-1840-4575-90B7-33DDF1790A72}" srcOrd="2" destOrd="0" parTransId="{096109E6-6558-4A8D-9771-267CD6FB1A68}" sibTransId="{ADB22851-4D75-4623-AAC3-AECD18E2B627}"/>
    <dgm:cxn modelId="{96FEAFFB-9912-42AA-B5F0-753574E7BDF1}" type="presOf" srcId="{784CEBA6-E81F-4CB4-A91A-C787590B78AA}" destId="{4ECD0CDB-FDB7-489C-8EB2-6B6F09529D8A}" srcOrd="0" destOrd="0" presId="urn:microsoft.com/office/officeart/2005/8/layout/hList1"/>
    <dgm:cxn modelId="{B0825CFE-A33D-4210-B690-7AEF38D24721}" srcId="{66462EF1-1840-4575-90B7-33DDF1790A72}" destId="{0614FCF2-29FF-4CFA-8B9A-10B96BC0B6E3}" srcOrd="0" destOrd="0" parTransId="{44B4630D-6514-48AE-B9B2-0A39AF742B50}" sibTransId="{83F8579E-BFCF-4C5B-B5B0-E71B64DB6B5D}"/>
    <dgm:cxn modelId="{718C7500-8F46-4008-B422-10AC0F6EE6BD}" type="presParOf" srcId="{4ECD0CDB-FDB7-489C-8EB2-6B6F09529D8A}" destId="{EAF99E1D-A867-46F2-91A0-AA190470A780}" srcOrd="0" destOrd="0" presId="urn:microsoft.com/office/officeart/2005/8/layout/hList1"/>
    <dgm:cxn modelId="{5C7AB8D5-AD6F-4705-87E9-5CF019B27087}" type="presParOf" srcId="{EAF99E1D-A867-46F2-91A0-AA190470A780}" destId="{CF70E3A7-1D5A-49C7-A958-C53C45A8590A}" srcOrd="0" destOrd="0" presId="urn:microsoft.com/office/officeart/2005/8/layout/hList1"/>
    <dgm:cxn modelId="{B4F4D710-F5D5-4EDD-8AB7-A350703F2C81}" type="presParOf" srcId="{EAF99E1D-A867-46F2-91A0-AA190470A780}" destId="{DE499111-F493-4CC2-8FDC-045D84C8E3DC}" srcOrd="1" destOrd="0" presId="urn:microsoft.com/office/officeart/2005/8/layout/hList1"/>
    <dgm:cxn modelId="{48C50ABC-A8E7-4899-B8D1-8676ABDC2B89}" type="presParOf" srcId="{4ECD0CDB-FDB7-489C-8EB2-6B6F09529D8A}" destId="{A70C8F0C-CDAA-4037-BBC7-21B4E8E54D84}" srcOrd="1" destOrd="0" presId="urn:microsoft.com/office/officeart/2005/8/layout/hList1"/>
    <dgm:cxn modelId="{F0636FFE-57A1-4EAE-BD81-BFD930E35C69}" type="presParOf" srcId="{4ECD0CDB-FDB7-489C-8EB2-6B6F09529D8A}" destId="{7B8659C2-7804-4B8C-84AF-A79754788BF0}" srcOrd="2" destOrd="0" presId="urn:microsoft.com/office/officeart/2005/8/layout/hList1"/>
    <dgm:cxn modelId="{D4672BEC-13A9-4EF5-B66D-054D04C4292E}" type="presParOf" srcId="{7B8659C2-7804-4B8C-84AF-A79754788BF0}" destId="{B66379BC-C463-40D9-A60D-52A90EEF67B2}" srcOrd="0" destOrd="0" presId="urn:microsoft.com/office/officeart/2005/8/layout/hList1"/>
    <dgm:cxn modelId="{6086C5F9-5656-407C-ACA8-4D1A84CE3719}" type="presParOf" srcId="{7B8659C2-7804-4B8C-84AF-A79754788BF0}" destId="{5267963E-0135-444D-B9D2-0379993B3D0D}" srcOrd="1" destOrd="0" presId="urn:microsoft.com/office/officeart/2005/8/layout/hList1"/>
    <dgm:cxn modelId="{FE93C094-2DCF-48C6-AEE2-F84ABA74C054}" type="presParOf" srcId="{4ECD0CDB-FDB7-489C-8EB2-6B6F09529D8A}" destId="{6FBB38B6-56C5-4DEE-824C-8FBE0430565B}" srcOrd="3" destOrd="0" presId="urn:microsoft.com/office/officeart/2005/8/layout/hList1"/>
    <dgm:cxn modelId="{7B20BC13-B9AF-4D45-8E00-3A7167609135}" type="presParOf" srcId="{4ECD0CDB-FDB7-489C-8EB2-6B6F09529D8A}" destId="{A2621424-70E9-4205-A24D-1A342F281DC9}" srcOrd="4" destOrd="0" presId="urn:microsoft.com/office/officeart/2005/8/layout/hList1"/>
    <dgm:cxn modelId="{89B00309-ABC8-4DAA-A284-2A143A3D275A}" type="presParOf" srcId="{A2621424-70E9-4205-A24D-1A342F281DC9}" destId="{9F59903E-E7D7-4EA2-AB8C-F0B4DF62BCE2}" srcOrd="0" destOrd="0" presId="urn:microsoft.com/office/officeart/2005/8/layout/hList1"/>
    <dgm:cxn modelId="{C9555F9D-A9A8-4EC5-BA03-D7F7EE549E9F}" type="presParOf" srcId="{A2621424-70E9-4205-A24D-1A342F281DC9}" destId="{98D12581-493A-4CAC-B623-69F9B03C0F3F}" srcOrd="1" destOrd="0" presId="urn:microsoft.com/office/officeart/2005/8/layout/hList1"/>
    <dgm:cxn modelId="{4F9B7409-7203-418F-BAC4-FC99D0B23CCD}" type="presParOf" srcId="{4ECD0CDB-FDB7-489C-8EB2-6B6F09529D8A}" destId="{4EFEA3B9-96EF-4D83-A976-15A154D3F8DB}" srcOrd="5" destOrd="0" presId="urn:microsoft.com/office/officeart/2005/8/layout/hList1"/>
    <dgm:cxn modelId="{C6EF5EAE-C517-408C-9A56-58AE24ED4F9F}" type="presParOf" srcId="{4ECD0CDB-FDB7-489C-8EB2-6B6F09529D8A}" destId="{74310138-098A-4871-98B0-1232715D57F9}" srcOrd="6" destOrd="0" presId="urn:microsoft.com/office/officeart/2005/8/layout/hList1"/>
    <dgm:cxn modelId="{1B9BEF50-D787-45C4-8186-CCE0EACCE341}" type="presParOf" srcId="{74310138-098A-4871-98B0-1232715D57F9}" destId="{FCF7FD20-BAB1-4CC8-961A-07AE9FD96F57}" srcOrd="0" destOrd="0" presId="urn:microsoft.com/office/officeart/2005/8/layout/hList1"/>
    <dgm:cxn modelId="{71F6D61C-92F5-4D54-ABCC-382D80B5935A}" type="presParOf" srcId="{74310138-098A-4871-98B0-1232715D57F9}" destId="{E5D33E5B-2D46-4032-A6D2-3C4B2C0DF918}"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User requirements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A2CE4A06-690F-45E3-8A95-D466DF32A5F8}">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5CFB3E8A-AC18-495B-B095-C14E35766BDC}" type="parTrans" cxnId="{EF2C75BE-65A2-4C27-87FF-AC0136BC7A8D}">
      <dgm:prSet/>
      <dgm:spPr/>
      <dgm:t>
        <a:bodyPr/>
        <a:lstStyle/>
        <a:p>
          <a:endParaRPr lang="fr-FR"/>
        </a:p>
      </dgm:t>
    </dgm:pt>
    <dgm:pt modelId="{594C52EE-1D77-4EA5-BB2F-B67362A3323D}" type="sibTrans" cxnId="{EF2C75BE-65A2-4C27-87FF-AC0136BC7A8D}">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519E8A8C-4990-4F4E-A8D0-7385EA33DF70}" type="pres">
      <dgm:prSet presAssocID="{4CE66D15-5515-4A07-AE7C-89351D8FBBB4}" presName="parSpace" presStyleCnt="0"/>
      <dgm:spPr/>
    </dgm:pt>
    <dgm:pt modelId="{167603F6-9824-4852-92C3-31857EEA6F21}" type="pres">
      <dgm:prSet presAssocID="{A2CE4A06-690F-45E3-8A95-D466DF32A5F8}"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EF2C75BE-65A2-4C27-87FF-AC0136BC7A8D}" srcId="{1173A4E3-8B9D-40B0-9369-26A273D1F1F9}" destId="{A2CE4A06-690F-45E3-8A95-D466DF32A5F8}" srcOrd="5" destOrd="0" parTransId="{5CFB3E8A-AC18-495B-B095-C14E35766BDC}" sibTransId="{594C52EE-1D77-4EA5-BB2F-B67362A3323D}"/>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D31DE6DC-6C6F-41EB-8872-690CCEE1161A}" type="presOf" srcId="{A2CE4A06-690F-45E3-8A95-D466DF32A5F8}" destId="{167603F6-9824-4852-92C3-31857EEA6F21}"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BA548135-8434-48DE-8904-6FD4ACBC7B1A}" type="presParOf" srcId="{4A2B325A-DACD-41D4-AD0D-283F00E1D327}" destId="{519E8A8C-4990-4F4E-A8D0-7385EA33DF70}" srcOrd="9" destOrd="0" presId="urn:microsoft.com/office/officeart/2005/8/layout/hChevron3"/>
    <dgm:cxn modelId="{DAD75A95-6998-422E-8007-90932FBCDDE4}" type="presParOf" srcId="{4A2B325A-DACD-41D4-AD0D-283F00E1D327}" destId="{167603F6-9824-4852-92C3-31857EEA6F21}" srcOrd="10"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a:ext uri="{C62137D5-CB1D-491B-B009-E17868A290BF}">
      <dgm14:recolorImg xmlns:dgm14="http://schemas.microsoft.com/office/drawing/2010/diagram" val="1"/>
    </a:ext>
  </dgm:extLst>
</dgm:dataModel>
</file>

<file path=ppt/diagrams/data17.xml><?xml version="1.0" encoding="utf-8"?>
<dgm:dataModel xmlns:dgm="http://schemas.openxmlformats.org/drawingml/2006/diagram" xmlns:a="http://schemas.openxmlformats.org/drawingml/2006/main">
  <dgm:ptLst>
    <dgm:pt modelId="{784CEBA6-E81F-4CB4-A91A-C787590B78A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fr-FR"/>
        </a:p>
      </dgm:t>
    </dgm:pt>
    <dgm:pt modelId="{C14B5785-DC81-4D4B-B97F-41A928EE973B}">
      <dgm:prSet phldrT="[Text]"/>
      <dgm:spPr/>
      <dgm:t>
        <a:bodyPr/>
        <a:lstStyle/>
        <a:p>
          <a:r>
            <a:rPr lang="en-US" b="1" dirty="0"/>
            <a:t>Define the technical requirements</a:t>
          </a:r>
          <a:endParaRPr lang="fr-FR" dirty="0"/>
        </a:p>
      </dgm:t>
    </dgm:pt>
    <dgm:pt modelId="{F73F5450-1EF6-4482-AD58-97A1F3630383}" type="parTrans" cxnId="{8FD64D3E-2B77-433E-A1AE-D62A0434D5F1}">
      <dgm:prSet/>
      <dgm:spPr/>
      <dgm:t>
        <a:bodyPr/>
        <a:lstStyle/>
        <a:p>
          <a:endParaRPr lang="fr-FR"/>
        </a:p>
      </dgm:t>
    </dgm:pt>
    <dgm:pt modelId="{06196653-6A1A-4BEF-A09E-D2A7A2ED1471}" type="sibTrans" cxnId="{8FD64D3E-2B77-433E-A1AE-D62A0434D5F1}">
      <dgm:prSet/>
      <dgm:spPr/>
      <dgm:t>
        <a:bodyPr/>
        <a:lstStyle/>
        <a:p>
          <a:endParaRPr lang="fr-FR"/>
        </a:p>
      </dgm:t>
    </dgm:pt>
    <dgm:pt modelId="{0CC0BB3E-B93A-4315-A0E4-4B83C169368C}">
      <dgm:prSet phldrT="[Text]"/>
      <dgm:spPr/>
      <dgm:t>
        <a:bodyPr/>
        <a:lstStyle/>
        <a:p>
          <a:r>
            <a:rPr lang="en-US" b="1" dirty="0"/>
            <a:t>Prioritize the requirements</a:t>
          </a:r>
          <a:endParaRPr lang="fr-FR" dirty="0"/>
        </a:p>
      </dgm:t>
    </dgm:pt>
    <dgm:pt modelId="{FFC31567-C851-498D-8559-A9EDFD9A2BFC}" type="parTrans" cxnId="{BFF6A365-C750-4066-88F0-4ED4C21D4DA4}">
      <dgm:prSet/>
      <dgm:spPr/>
      <dgm:t>
        <a:bodyPr/>
        <a:lstStyle/>
        <a:p>
          <a:endParaRPr lang="fr-FR"/>
        </a:p>
      </dgm:t>
    </dgm:pt>
    <dgm:pt modelId="{E53510FE-A318-4E59-B416-31AE63A99CE7}" type="sibTrans" cxnId="{BFF6A365-C750-4066-88F0-4ED4C21D4DA4}">
      <dgm:prSet/>
      <dgm:spPr/>
      <dgm:t>
        <a:bodyPr/>
        <a:lstStyle/>
        <a:p>
          <a:endParaRPr lang="fr-FR"/>
        </a:p>
      </dgm:t>
    </dgm:pt>
    <dgm:pt modelId="{4CAE5EEC-6A5C-4C38-B263-2063ED34CC27}">
      <dgm:prSet phldrT="[Text]"/>
      <dgm:spPr/>
      <dgm:t>
        <a:bodyPr/>
        <a:lstStyle/>
        <a:p>
          <a:r>
            <a:rPr lang="en-US" dirty="0"/>
            <a:t>Platforms</a:t>
          </a:r>
          <a:endParaRPr lang="fr-FR" dirty="0"/>
        </a:p>
      </dgm:t>
    </dgm:pt>
    <dgm:pt modelId="{2E5E3E2A-A9A4-491F-8C04-C6BDACF5273E}" type="parTrans" cxnId="{FEDE8192-6DAB-42B5-B01A-0500759579DF}">
      <dgm:prSet/>
      <dgm:spPr/>
      <dgm:t>
        <a:bodyPr/>
        <a:lstStyle/>
        <a:p>
          <a:endParaRPr lang="fr-FR"/>
        </a:p>
      </dgm:t>
    </dgm:pt>
    <dgm:pt modelId="{D30C28A0-9D85-4D23-9BDF-276D2A928678}" type="sibTrans" cxnId="{FEDE8192-6DAB-42B5-B01A-0500759579DF}">
      <dgm:prSet/>
      <dgm:spPr/>
      <dgm:t>
        <a:bodyPr/>
        <a:lstStyle/>
        <a:p>
          <a:endParaRPr lang="fr-FR"/>
        </a:p>
      </dgm:t>
    </dgm:pt>
    <dgm:pt modelId="{FBCA2C82-ECE5-4C6A-8A1C-C4DD12B89A1A}">
      <dgm:prSet phldrT="[Text]"/>
      <dgm:spPr/>
      <dgm:t>
        <a:bodyPr/>
        <a:lstStyle/>
        <a:p>
          <a:endParaRPr lang="fr-FR" dirty="0"/>
        </a:p>
      </dgm:t>
    </dgm:pt>
    <dgm:pt modelId="{FA14E122-9333-4A54-BC83-7A236BD534C0}" type="parTrans" cxnId="{32D67502-A821-4363-A2BF-7ED61370D722}">
      <dgm:prSet/>
      <dgm:spPr/>
      <dgm:t>
        <a:bodyPr/>
        <a:lstStyle/>
        <a:p>
          <a:endParaRPr lang="fr-FR"/>
        </a:p>
      </dgm:t>
    </dgm:pt>
    <dgm:pt modelId="{6C64C11D-AE40-4205-92A4-33488C796F1D}" type="sibTrans" cxnId="{32D67502-A821-4363-A2BF-7ED61370D722}">
      <dgm:prSet/>
      <dgm:spPr/>
      <dgm:t>
        <a:bodyPr/>
        <a:lstStyle/>
        <a:p>
          <a:endParaRPr lang="fr-FR"/>
        </a:p>
      </dgm:t>
    </dgm:pt>
    <dgm:pt modelId="{9E77B601-A0E8-4444-BC2B-A5108808A8B9}">
      <dgm:prSet phldrT="[Text]"/>
      <dgm:spPr/>
      <dgm:t>
        <a:bodyPr/>
        <a:lstStyle/>
        <a:p>
          <a:r>
            <a:rPr lang="en-US" b="1" dirty="0"/>
            <a:t>Document the requirements</a:t>
          </a:r>
          <a:endParaRPr lang="fr-FR" dirty="0"/>
        </a:p>
      </dgm:t>
    </dgm:pt>
    <dgm:pt modelId="{A338F698-FF53-4367-987F-56F26D386AD7}" type="parTrans" cxnId="{10A9C2C5-FE30-4968-BC40-90F260B2C946}">
      <dgm:prSet/>
      <dgm:spPr/>
      <dgm:t>
        <a:bodyPr/>
        <a:lstStyle/>
        <a:p>
          <a:endParaRPr lang="fr-FR"/>
        </a:p>
      </dgm:t>
    </dgm:pt>
    <dgm:pt modelId="{268720F4-B79E-48A4-ABDA-2C5C35BEC69E}" type="sibTrans" cxnId="{10A9C2C5-FE30-4968-BC40-90F260B2C946}">
      <dgm:prSet/>
      <dgm:spPr/>
      <dgm:t>
        <a:bodyPr/>
        <a:lstStyle/>
        <a:p>
          <a:endParaRPr lang="fr-FR"/>
        </a:p>
      </dgm:t>
    </dgm:pt>
    <dgm:pt modelId="{0FE1AC5C-3514-40F1-84A6-0F1AA6650471}">
      <dgm:prSet phldrT="[Text]"/>
      <dgm:spPr/>
      <dgm:t>
        <a:bodyPr/>
        <a:lstStyle/>
        <a:p>
          <a:endParaRPr lang="fr-FR" dirty="0"/>
        </a:p>
      </dgm:t>
    </dgm:pt>
    <dgm:pt modelId="{1C6FDD30-BB7F-4417-8C96-5FDE5590C91E}" type="parTrans" cxnId="{B9D6D174-0FFA-4571-9D7C-2CC9856FCDC9}">
      <dgm:prSet/>
      <dgm:spPr/>
      <dgm:t>
        <a:bodyPr/>
        <a:lstStyle/>
        <a:p>
          <a:endParaRPr lang="fr-FR"/>
        </a:p>
      </dgm:t>
    </dgm:pt>
    <dgm:pt modelId="{A33E381E-2BCC-41E8-BEB1-C6E6FA79DA62}" type="sibTrans" cxnId="{B9D6D174-0FFA-4571-9D7C-2CC9856FCDC9}">
      <dgm:prSet/>
      <dgm:spPr/>
      <dgm:t>
        <a:bodyPr/>
        <a:lstStyle/>
        <a:p>
          <a:endParaRPr lang="fr-FR"/>
        </a:p>
      </dgm:t>
    </dgm:pt>
    <dgm:pt modelId="{C056E022-86F2-4826-82DC-94750CEFCA8A}">
      <dgm:prSet phldrT="[Text]"/>
      <dgm:spPr/>
      <dgm:t>
        <a:bodyPr/>
        <a:lstStyle/>
        <a:p>
          <a:r>
            <a:rPr lang="en-US" dirty="0"/>
            <a:t>help ensure that the most critical requirements are addressed first and that the project stays on track</a:t>
          </a:r>
          <a:endParaRPr lang="fr-FR" dirty="0"/>
        </a:p>
      </dgm:t>
    </dgm:pt>
    <dgm:pt modelId="{DB342A4E-3BCA-44F8-B76D-9778AA1E0E73}" type="parTrans" cxnId="{38369790-4177-4709-9745-A82B53BCC978}">
      <dgm:prSet/>
      <dgm:spPr/>
      <dgm:t>
        <a:bodyPr/>
        <a:lstStyle/>
        <a:p>
          <a:endParaRPr lang="fr-FR"/>
        </a:p>
      </dgm:t>
    </dgm:pt>
    <dgm:pt modelId="{5A0689F8-2435-44BB-B062-666BF2E20E21}" type="sibTrans" cxnId="{38369790-4177-4709-9745-A82B53BCC978}">
      <dgm:prSet/>
      <dgm:spPr/>
      <dgm:t>
        <a:bodyPr/>
        <a:lstStyle/>
        <a:p>
          <a:endParaRPr lang="fr-FR"/>
        </a:p>
      </dgm:t>
    </dgm:pt>
    <dgm:pt modelId="{9387836A-E698-4657-9721-D7C76C692959}">
      <dgm:prSet phldrT="[Text]"/>
      <dgm:spPr/>
      <dgm:t>
        <a:bodyPr/>
        <a:lstStyle/>
        <a:p>
          <a:r>
            <a:rPr lang="en-US" dirty="0"/>
            <a:t>Technologies</a:t>
          </a:r>
          <a:endParaRPr lang="fr-FR" dirty="0"/>
        </a:p>
      </dgm:t>
    </dgm:pt>
    <dgm:pt modelId="{C701AAB3-D84F-4268-BD74-D3F39C7E5393}" type="parTrans" cxnId="{56622816-56D9-4A6C-A489-A92EC8F76E79}">
      <dgm:prSet/>
      <dgm:spPr/>
      <dgm:t>
        <a:bodyPr/>
        <a:lstStyle/>
        <a:p>
          <a:endParaRPr lang="fr-FR"/>
        </a:p>
      </dgm:t>
    </dgm:pt>
    <dgm:pt modelId="{C75C81F0-8586-41FB-A32B-06E7AD6B2CBD}" type="sibTrans" cxnId="{56622816-56D9-4A6C-A489-A92EC8F76E79}">
      <dgm:prSet/>
      <dgm:spPr/>
      <dgm:t>
        <a:bodyPr/>
        <a:lstStyle/>
        <a:p>
          <a:endParaRPr lang="fr-FR"/>
        </a:p>
      </dgm:t>
    </dgm:pt>
    <dgm:pt modelId="{3FC88612-1252-4114-8F74-8F978E7BBB5B}">
      <dgm:prSet phldrT="[Text]"/>
      <dgm:spPr/>
      <dgm:t>
        <a:bodyPr/>
        <a:lstStyle/>
        <a:p>
          <a:r>
            <a:rPr lang="en-US" dirty="0"/>
            <a:t>Infrastructure that will be used</a:t>
          </a:r>
          <a:endParaRPr lang="fr-FR" dirty="0"/>
        </a:p>
      </dgm:t>
    </dgm:pt>
    <dgm:pt modelId="{D0EB228D-352C-4FBE-BF6D-839F01E788A9}" type="parTrans" cxnId="{4AB38F7E-BD35-48DE-B1EC-D4C93A45D20D}">
      <dgm:prSet/>
      <dgm:spPr/>
      <dgm:t>
        <a:bodyPr/>
        <a:lstStyle/>
        <a:p>
          <a:endParaRPr lang="fr-FR"/>
        </a:p>
      </dgm:t>
    </dgm:pt>
    <dgm:pt modelId="{7F740DC1-2797-45FF-BC28-9A95F7AF1869}" type="sibTrans" cxnId="{4AB38F7E-BD35-48DE-B1EC-D4C93A45D20D}">
      <dgm:prSet/>
      <dgm:spPr/>
      <dgm:t>
        <a:bodyPr/>
        <a:lstStyle/>
        <a:p>
          <a:endParaRPr lang="fr-FR"/>
        </a:p>
      </dgm:t>
    </dgm:pt>
    <dgm:pt modelId="{FDD4885F-6991-45CF-906E-06E22AE69D5C}">
      <dgm:prSet phldrT="[Text]"/>
      <dgm:spPr/>
      <dgm:t>
        <a:bodyPr/>
        <a:lstStyle/>
        <a:p>
          <a:r>
            <a:rPr lang="en-US" dirty="0"/>
            <a:t>Use cases</a:t>
          </a:r>
          <a:endParaRPr lang="fr-FR" dirty="0"/>
        </a:p>
      </dgm:t>
    </dgm:pt>
    <dgm:pt modelId="{DCB55DFB-D677-4C60-8FE1-8C0F991CED3F}" type="parTrans" cxnId="{A86A15FF-BA21-4A68-943E-D1AC3E27A14F}">
      <dgm:prSet/>
      <dgm:spPr/>
      <dgm:t>
        <a:bodyPr/>
        <a:lstStyle/>
        <a:p>
          <a:endParaRPr lang="fr-FR"/>
        </a:p>
      </dgm:t>
    </dgm:pt>
    <dgm:pt modelId="{D818502F-25F9-4634-A4F5-76DB59D094FF}" type="sibTrans" cxnId="{A86A15FF-BA21-4A68-943E-D1AC3E27A14F}">
      <dgm:prSet/>
      <dgm:spPr/>
      <dgm:t>
        <a:bodyPr/>
        <a:lstStyle/>
        <a:p>
          <a:endParaRPr lang="fr-FR"/>
        </a:p>
      </dgm:t>
    </dgm:pt>
    <dgm:pt modelId="{AEB48648-50A6-44D1-AF69-92C2A0EA3A49}">
      <dgm:prSet phldrT="[Text]"/>
      <dgm:spPr/>
      <dgm:t>
        <a:bodyPr/>
        <a:lstStyle/>
        <a:p>
          <a:r>
            <a:rPr lang="en-US" dirty="0"/>
            <a:t>User stories</a:t>
          </a:r>
          <a:endParaRPr lang="fr-FR" dirty="0"/>
        </a:p>
      </dgm:t>
    </dgm:pt>
    <dgm:pt modelId="{AEA13D11-FC2B-45E0-802C-DED32284F53C}" type="parTrans" cxnId="{2CAB0FCA-9EE8-4276-8CC7-4A77AB330846}">
      <dgm:prSet/>
      <dgm:spPr/>
      <dgm:t>
        <a:bodyPr/>
        <a:lstStyle/>
        <a:p>
          <a:endParaRPr lang="fr-FR"/>
        </a:p>
      </dgm:t>
    </dgm:pt>
    <dgm:pt modelId="{C63274ED-77EE-4530-8101-F2E2655C757D}" type="sibTrans" cxnId="{2CAB0FCA-9EE8-4276-8CC7-4A77AB330846}">
      <dgm:prSet/>
      <dgm:spPr/>
      <dgm:t>
        <a:bodyPr/>
        <a:lstStyle/>
        <a:p>
          <a:endParaRPr lang="fr-FR"/>
        </a:p>
      </dgm:t>
    </dgm:pt>
    <dgm:pt modelId="{D28B388C-D0B8-49D5-A0FC-686FA0BA0CA0}">
      <dgm:prSet phldrT="[Text]"/>
      <dgm:spPr/>
      <dgm:t>
        <a:bodyPr/>
        <a:lstStyle/>
        <a:p>
          <a:r>
            <a:rPr lang="en-US" dirty="0"/>
            <a:t>Functional specifications</a:t>
          </a:r>
          <a:endParaRPr lang="fr-FR" dirty="0"/>
        </a:p>
      </dgm:t>
    </dgm:pt>
    <dgm:pt modelId="{0832B2C6-3F75-4C0B-8B4C-56FF1D714E3A}" type="parTrans" cxnId="{96C03EE0-046C-4C22-AC11-E11AF41D1DF6}">
      <dgm:prSet/>
      <dgm:spPr/>
      <dgm:t>
        <a:bodyPr/>
        <a:lstStyle/>
        <a:p>
          <a:endParaRPr lang="fr-FR"/>
        </a:p>
      </dgm:t>
    </dgm:pt>
    <dgm:pt modelId="{FCC2051D-D38F-42E7-BECF-DEC6319E7C14}" type="sibTrans" cxnId="{96C03EE0-046C-4C22-AC11-E11AF41D1DF6}">
      <dgm:prSet/>
      <dgm:spPr/>
      <dgm:t>
        <a:bodyPr/>
        <a:lstStyle/>
        <a:p>
          <a:endParaRPr lang="fr-FR"/>
        </a:p>
      </dgm:t>
    </dgm:pt>
    <dgm:pt modelId="{69B1C618-9B3A-498F-B0BC-3DFEF8E9F58B}">
      <dgm:prSet phldrT="[Text]"/>
      <dgm:spPr/>
      <dgm:t>
        <a:bodyPr/>
        <a:lstStyle/>
        <a:p>
          <a:r>
            <a:rPr lang="en-US" dirty="0"/>
            <a:t>Technical specifications</a:t>
          </a:r>
          <a:endParaRPr lang="fr-FR" dirty="0"/>
        </a:p>
      </dgm:t>
    </dgm:pt>
    <dgm:pt modelId="{98D840C3-80E7-46DD-B034-85DD3B62CBCC}" type="parTrans" cxnId="{6317F592-6829-4D21-8394-34C600E9CCC8}">
      <dgm:prSet/>
      <dgm:spPr/>
      <dgm:t>
        <a:bodyPr/>
        <a:lstStyle/>
        <a:p>
          <a:endParaRPr lang="fr-FR"/>
        </a:p>
      </dgm:t>
    </dgm:pt>
    <dgm:pt modelId="{62631A40-665C-4E96-9F7E-F225B1C3A829}" type="sibTrans" cxnId="{6317F592-6829-4D21-8394-34C600E9CCC8}">
      <dgm:prSet/>
      <dgm:spPr/>
      <dgm:t>
        <a:bodyPr/>
        <a:lstStyle/>
        <a:p>
          <a:endParaRPr lang="fr-FR"/>
        </a:p>
      </dgm:t>
    </dgm:pt>
    <dgm:pt modelId="{4ECD0CDB-FDB7-489C-8EB2-6B6F09529D8A}" type="pres">
      <dgm:prSet presAssocID="{784CEBA6-E81F-4CB4-A91A-C787590B78AA}" presName="Name0" presStyleCnt="0">
        <dgm:presLayoutVars>
          <dgm:dir/>
          <dgm:animLvl val="lvl"/>
          <dgm:resizeHandles val="exact"/>
        </dgm:presLayoutVars>
      </dgm:prSet>
      <dgm:spPr/>
    </dgm:pt>
    <dgm:pt modelId="{74460BB1-DE2F-4331-BDAF-3AE12349EE5B}" type="pres">
      <dgm:prSet presAssocID="{C14B5785-DC81-4D4B-B97F-41A928EE973B}" presName="composite" presStyleCnt="0"/>
      <dgm:spPr/>
    </dgm:pt>
    <dgm:pt modelId="{E1FA6ECA-5685-4A1E-BA8D-F886E795F153}" type="pres">
      <dgm:prSet presAssocID="{C14B5785-DC81-4D4B-B97F-41A928EE973B}" presName="parTx" presStyleLbl="alignNode1" presStyleIdx="0" presStyleCnt="3">
        <dgm:presLayoutVars>
          <dgm:chMax val="0"/>
          <dgm:chPref val="0"/>
          <dgm:bulletEnabled val="1"/>
        </dgm:presLayoutVars>
      </dgm:prSet>
      <dgm:spPr/>
    </dgm:pt>
    <dgm:pt modelId="{A10060AC-49B0-40A6-98B6-7B037100653D}" type="pres">
      <dgm:prSet presAssocID="{C14B5785-DC81-4D4B-B97F-41A928EE973B}" presName="desTx" presStyleLbl="alignAccFollowNode1" presStyleIdx="0" presStyleCnt="3">
        <dgm:presLayoutVars>
          <dgm:bulletEnabled val="1"/>
        </dgm:presLayoutVars>
      </dgm:prSet>
      <dgm:spPr/>
    </dgm:pt>
    <dgm:pt modelId="{E347BFBC-9FF1-44E5-96BD-1D7C4D3ACFA2}" type="pres">
      <dgm:prSet presAssocID="{06196653-6A1A-4BEF-A09E-D2A7A2ED1471}" presName="space" presStyleCnt="0"/>
      <dgm:spPr/>
    </dgm:pt>
    <dgm:pt modelId="{CF1DB8A2-FD4F-4E2C-986E-76A8C59D531D}" type="pres">
      <dgm:prSet presAssocID="{0CC0BB3E-B93A-4315-A0E4-4B83C169368C}" presName="composite" presStyleCnt="0"/>
      <dgm:spPr/>
    </dgm:pt>
    <dgm:pt modelId="{8A9CAF0A-6658-4389-91F8-050D4005E674}" type="pres">
      <dgm:prSet presAssocID="{0CC0BB3E-B93A-4315-A0E4-4B83C169368C}" presName="parTx" presStyleLbl="alignNode1" presStyleIdx="1" presStyleCnt="3">
        <dgm:presLayoutVars>
          <dgm:chMax val="0"/>
          <dgm:chPref val="0"/>
          <dgm:bulletEnabled val="1"/>
        </dgm:presLayoutVars>
      </dgm:prSet>
      <dgm:spPr/>
    </dgm:pt>
    <dgm:pt modelId="{A27FDF45-A585-43EE-A865-0E75950A18A4}" type="pres">
      <dgm:prSet presAssocID="{0CC0BB3E-B93A-4315-A0E4-4B83C169368C}" presName="desTx" presStyleLbl="alignAccFollowNode1" presStyleIdx="1" presStyleCnt="3">
        <dgm:presLayoutVars>
          <dgm:bulletEnabled val="1"/>
        </dgm:presLayoutVars>
      </dgm:prSet>
      <dgm:spPr/>
    </dgm:pt>
    <dgm:pt modelId="{5BB46839-77EC-4C1E-9182-6E243C10284E}" type="pres">
      <dgm:prSet presAssocID="{E53510FE-A318-4E59-B416-31AE63A99CE7}" presName="space" presStyleCnt="0"/>
      <dgm:spPr/>
    </dgm:pt>
    <dgm:pt modelId="{12A12A4F-33A7-483B-B1F4-C7E347302F23}" type="pres">
      <dgm:prSet presAssocID="{9E77B601-A0E8-4444-BC2B-A5108808A8B9}" presName="composite" presStyleCnt="0"/>
      <dgm:spPr/>
    </dgm:pt>
    <dgm:pt modelId="{B6EB86E5-61A3-4BE7-B617-BDF6539F6602}" type="pres">
      <dgm:prSet presAssocID="{9E77B601-A0E8-4444-BC2B-A5108808A8B9}" presName="parTx" presStyleLbl="alignNode1" presStyleIdx="2" presStyleCnt="3">
        <dgm:presLayoutVars>
          <dgm:chMax val="0"/>
          <dgm:chPref val="0"/>
          <dgm:bulletEnabled val="1"/>
        </dgm:presLayoutVars>
      </dgm:prSet>
      <dgm:spPr/>
    </dgm:pt>
    <dgm:pt modelId="{4B026B18-FDD1-437D-956E-07E56B3C7827}" type="pres">
      <dgm:prSet presAssocID="{9E77B601-A0E8-4444-BC2B-A5108808A8B9}" presName="desTx" presStyleLbl="alignAccFollowNode1" presStyleIdx="2" presStyleCnt="3">
        <dgm:presLayoutVars>
          <dgm:bulletEnabled val="1"/>
        </dgm:presLayoutVars>
      </dgm:prSet>
      <dgm:spPr/>
    </dgm:pt>
  </dgm:ptLst>
  <dgm:cxnLst>
    <dgm:cxn modelId="{32D67502-A821-4363-A2BF-7ED61370D722}" srcId="{C14B5785-DC81-4D4B-B97F-41A928EE973B}" destId="{FBCA2C82-ECE5-4C6A-8A1C-C4DD12B89A1A}" srcOrd="3" destOrd="0" parTransId="{FA14E122-9333-4A54-BC83-7A236BD534C0}" sibTransId="{6C64C11D-AE40-4205-92A4-33488C796F1D}"/>
    <dgm:cxn modelId="{0B831209-F1F7-4C14-847A-87BBBF6B6CB2}" type="presOf" srcId="{4CAE5EEC-6A5C-4C38-B263-2063ED34CC27}" destId="{A10060AC-49B0-40A6-98B6-7B037100653D}" srcOrd="0" destOrd="0" presId="urn:microsoft.com/office/officeart/2005/8/layout/hList1"/>
    <dgm:cxn modelId="{56622816-56D9-4A6C-A489-A92EC8F76E79}" srcId="{C14B5785-DC81-4D4B-B97F-41A928EE973B}" destId="{9387836A-E698-4657-9721-D7C76C692959}" srcOrd="1" destOrd="0" parTransId="{C701AAB3-D84F-4268-BD74-D3F39C7E5393}" sibTransId="{C75C81F0-8586-41FB-A32B-06E7AD6B2CBD}"/>
    <dgm:cxn modelId="{955A792C-FE61-458E-A9C9-61FDDCCB4B50}" type="presOf" srcId="{C14B5785-DC81-4D4B-B97F-41A928EE973B}" destId="{E1FA6ECA-5685-4A1E-BA8D-F886E795F153}" srcOrd="0" destOrd="0" presId="urn:microsoft.com/office/officeart/2005/8/layout/hList1"/>
    <dgm:cxn modelId="{F40F372F-FC59-461C-A109-0D43147EB393}" type="presOf" srcId="{0CC0BB3E-B93A-4315-A0E4-4B83C169368C}" destId="{8A9CAF0A-6658-4389-91F8-050D4005E674}" srcOrd="0" destOrd="0" presId="urn:microsoft.com/office/officeart/2005/8/layout/hList1"/>
    <dgm:cxn modelId="{8FD64D3E-2B77-433E-A1AE-D62A0434D5F1}" srcId="{784CEBA6-E81F-4CB4-A91A-C787590B78AA}" destId="{C14B5785-DC81-4D4B-B97F-41A928EE973B}" srcOrd="0" destOrd="0" parTransId="{F73F5450-1EF6-4482-AD58-97A1F3630383}" sibTransId="{06196653-6A1A-4BEF-A09E-D2A7A2ED1471}"/>
    <dgm:cxn modelId="{BFF6A365-C750-4066-88F0-4ED4C21D4DA4}" srcId="{784CEBA6-E81F-4CB4-A91A-C787590B78AA}" destId="{0CC0BB3E-B93A-4315-A0E4-4B83C169368C}" srcOrd="1" destOrd="0" parTransId="{FFC31567-C851-498D-8559-A9EDFD9A2BFC}" sibTransId="{E53510FE-A318-4E59-B416-31AE63A99CE7}"/>
    <dgm:cxn modelId="{B9D6D174-0FFA-4571-9D7C-2CC9856FCDC9}" srcId="{0CC0BB3E-B93A-4315-A0E4-4B83C169368C}" destId="{0FE1AC5C-3514-40F1-84A6-0F1AA6650471}" srcOrd="1" destOrd="0" parTransId="{1C6FDD30-BB7F-4417-8C96-5FDE5590C91E}" sibTransId="{A33E381E-2BCC-41E8-BEB1-C6E6FA79DA62}"/>
    <dgm:cxn modelId="{3C34AD7C-6D7F-49B6-A8B0-FDBE9BCC6187}" type="presOf" srcId="{0FE1AC5C-3514-40F1-84A6-0F1AA6650471}" destId="{A27FDF45-A585-43EE-A865-0E75950A18A4}" srcOrd="0" destOrd="1" presId="urn:microsoft.com/office/officeart/2005/8/layout/hList1"/>
    <dgm:cxn modelId="{E5812F7E-80D4-4046-AC86-F67435FE298C}" type="presOf" srcId="{FBCA2C82-ECE5-4C6A-8A1C-C4DD12B89A1A}" destId="{A10060AC-49B0-40A6-98B6-7B037100653D}" srcOrd="0" destOrd="3" presId="urn:microsoft.com/office/officeart/2005/8/layout/hList1"/>
    <dgm:cxn modelId="{4AB38F7E-BD35-48DE-B1EC-D4C93A45D20D}" srcId="{C14B5785-DC81-4D4B-B97F-41A928EE973B}" destId="{3FC88612-1252-4114-8F74-8F978E7BBB5B}" srcOrd="2" destOrd="0" parTransId="{D0EB228D-352C-4FBE-BF6D-839F01E788A9}" sibTransId="{7F740DC1-2797-45FF-BC28-9A95F7AF1869}"/>
    <dgm:cxn modelId="{93770B8E-4871-40E5-9563-71A91F7D5383}" type="presOf" srcId="{3FC88612-1252-4114-8F74-8F978E7BBB5B}" destId="{A10060AC-49B0-40A6-98B6-7B037100653D}" srcOrd="0" destOrd="2" presId="urn:microsoft.com/office/officeart/2005/8/layout/hList1"/>
    <dgm:cxn modelId="{9DC15790-BBD3-4E8C-94A2-78ADD84792C9}" type="presOf" srcId="{D28B388C-D0B8-49D5-A0FC-686FA0BA0CA0}" destId="{4B026B18-FDD1-437D-956E-07E56B3C7827}" srcOrd="0" destOrd="2" presId="urn:microsoft.com/office/officeart/2005/8/layout/hList1"/>
    <dgm:cxn modelId="{38369790-4177-4709-9745-A82B53BCC978}" srcId="{0CC0BB3E-B93A-4315-A0E4-4B83C169368C}" destId="{C056E022-86F2-4826-82DC-94750CEFCA8A}" srcOrd="0" destOrd="0" parTransId="{DB342A4E-3BCA-44F8-B76D-9778AA1E0E73}" sibTransId="{5A0689F8-2435-44BB-B062-666BF2E20E21}"/>
    <dgm:cxn modelId="{FEDE8192-6DAB-42B5-B01A-0500759579DF}" srcId="{C14B5785-DC81-4D4B-B97F-41A928EE973B}" destId="{4CAE5EEC-6A5C-4C38-B263-2063ED34CC27}" srcOrd="0" destOrd="0" parTransId="{2E5E3E2A-A9A4-491F-8C04-C6BDACF5273E}" sibTransId="{D30C28A0-9D85-4D23-9BDF-276D2A928678}"/>
    <dgm:cxn modelId="{6317F592-6829-4D21-8394-34C600E9CCC8}" srcId="{9E77B601-A0E8-4444-BC2B-A5108808A8B9}" destId="{69B1C618-9B3A-498F-B0BC-3DFEF8E9F58B}" srcOrd="3" destOrd="0" parTransId="{98D840C3-80E7-46DD-B034-85DD3B62CBCC}" sibTransId="{62631A40-665C-4E96-9F7E-F225B1C3A829}"/>
    <dgm:cxn modelId="{FA8F3FA5-F7CF-422D-8939-B104E7156880}" type="presOf" srcId="{9387836A-E698-4657-9721-D7C76C692959}" destId="{A10060AC-49B0-40A6-98B6-7B037100653D}" srcOrd="0" destOrd="1" presId="urn:microsoft.com/office/officeart/2005/8/layout/hList1"/>
    <dgm:cxn modelId="{883EDEB4-441E-44FF-A82B-1933034EDFC8}" type="presOf" srcId="{69B1C618-9B3A-498F-B0BC-3DFEF8E9F58B}" destId="{4B026B18-FDD1-437D-956E-07E56B3C7827}" srcOrd="0" destOrd="3" presId="urn:microsoft.com/office/officeart/2005/8/layout/hList1"/>
    <dgm:cxn modelId="{FEC1FABB-CA63-4A08-84E6-FA1CD2DDDFCF}" type="presOf" srcId="{9E77B601-A0E8-4444-BC2B-A5108808A8B9}" destId="{B6EB86E5-61A3-4BE7-B617-BDF6539F6602}" srcOrd="0" destOrd="0" presId="urn:microsoft.com/office/officeart/2005/8/layout/hList1"/>
    <dgm:cxn modelId="{EEAA60BC-D88E-4752-B78F-476D9C788E3B}" type="presOf" srcId="{C056E022-86F2-4826-82DC-94750CEFCA8A}" destId="{A27FDF45-A585-43EE-A865-0E75950A18A4}" srcOrd="0" destOrd="0" presId="urn:microsoft.com/office/officeart/2005/8/layout/hList1"/>
    <dgm:cxn modelId="{DA8CA1BE-C877-4E84-BE23-152E488EB594}" type="presOf" srcId="{AEB48648-50A6-44D1-AF69-92C2A0EA3A49}" destId="{4B026B18-FDD1-437D-956E-07E56B3C7827}" srcOrd="0" destOrd="1" presId="urn:microsoft.com/office/officeart/2005/8/layout/hList1"/>
    <dgm:cxn modelId="{56A135C4-90A9-4BB4-AB44-3688FD3C0A89}" type="presOf" srcId="{FDD4885F-6991-45CF-906E-06E22AE69D5C}" destId="{4B026B18-FDD1-437D-956E-07E56B3C7827}" srcOrd="0" destOrd="0" presId="urn:microsoft.com/office/officeart/2005/8/layout/hList1"/>
    <dgm:cxn modelId="{10A9C2C5-FE30-4968-BC40-90F260B2C946}" srcId="{784CEBA6-E81F-4CB4-A91A-C787590B78AA}" destId="{9E77B601-A0E8-4444-BC2B-A5108808A8B9}" srcOrd="2" destOrd="0" parTransId="{A338F698-FF53-4367-987F-56F26D386AD7}" sibTransId="{268720F4-B79E-48A4-ABDA-2C5C35BEC69E}"/>
    <dgm:cxn modelId="{2CAB0FCA-9EE8-4276-8CC7-4A77AB330846}" srcId="{9E77B601-A0E8-4444-BC2B-A5108808A8B9}" destId="{AEB48648-50A6-44D1-AF69-92C2A0EA3A49}" srcOrd="1" destOrd="0" parTransId="{AEA13D11-FC2B-45E0-802C-DED32284F53C}" sibTransId="{C63274ED-77EE-4530-8101-F2E2655C757D}"/>
    <dgm:cxn modelId="{96C03EE0-046C-4C22-AC11-E11AF41D1DF6}" srcId="{9E77B601-A0E8-4444-BC2B-A5108808A8B9}" destId="{D28B388C-D0B8-49D5-A0FC-686FA0BA0CA0}" srcOrd="2" destOrd="0" parTransId="{0832B2C6-3F75-4C0B-8B4C-56FF1D714E3A}" sibTransId="{FCC2051D-D38F-42E7-BECF-DEC6319E7C14}"/>
    <dgm:cxn modelId="{96FEAFFB-9912-42AA-B5F0-753574E7BDF1}" type="presOf" srcId="{784CEBA6-E81F-4CB4-A91A-C787590B78AA}" destId="{4ECD0CDB-FDB7-489C-8EB2-6B6F09529D8A}" srcOrd="0" destOrd="0" presId="urn:microsoft.com/office/officeart/2005/8/layout/hList1"/>
    <dgm:cxn modelId="{A86A15FF-BA21-4A68-943E-D1AC3E27A14F}" srcId="{9E77B601-A0E8-4444-BC2B-A5108808A8B9}" destId="{FDD4885F-6991-45CF-906E-06E22AE69D5C}" srcOrd="0" destOrd="0" parTransId="{DCB55DFB-D677-4C60-8FE1-8C0F991CED3F}" sibTransId="{D818502F-25F9-4634-A4F5-76DB59D094FF}"/>
    <dgm:cxn modelId="{EFA33E1D-6D5B-45E1-9938-91BFBC61A713}" type="presParOf" srcId="{4ECD0CDB-FDB7-489C-8EB2-6B6F09529D8A}" destId="{74460BB1-DE2F-4331-BDAF-3AE12349EE5B}" srcOrd="0" destOrd="0" presId="urn:microsoft.com/office/officeart/2005/8/layout/hList1"/>
    <dgm:cxn modelId="{29AD3A6D-7AFE-4478-9D62-5AC605B3D760}" type="presParOf" srcId="{74460BB1-DE2F-4331-BDAF-3AE12349EE5B}" destId="{E1FA6ECA-5685-4A1E-BA8D-F886E795F153}" srcOrd="0" destOrd="0" presId="urn:microsoft.com/office/officeart/2005/8/layout/hList1"/>
    <dgm:cxn modelId="{1B2482E8-3722-42E0-821B-61C66951669C}" type="presParOf" srcId="{74460BB1-DE2F-4331-BDAF-3AE12349EE5B}" destId="{A10060AC-49B0-40A6-98B6-7B037100653D}" srcOrd="1" destOrd="0" presId="urn:microsoft.com/office/officeart/2005/8/layout/hList1"/>
    <dgm:cxn modelId="{E0DB28BA-1AD5-4DAD-8023-E32FDA6E4E18}" type="presParOf" srcId="{4ECD0CDB-FDB7-489C-8EB2-6B6F09529D8A}" destId="{E347BFBC-9FF1-44E5-96BD-1D7C4D3ACFA2}" srcOrd="1" destOrd="0" presId="urn:microsoft.com/office/officeart/2005/8/layout/hList1"/>
    <dgm:cxn modelId="{4A191417-C2F6-4AAE-A799-777E8A767CE7}" type="presParOf" srcId="{4ECD0CDB-FDB7-489C-8EB2-6B6F09529D8A}" destId="{CF1DB8A2-FD4F-4E2C-986E-76A8C59D531D}" srcOrd="2" destOrd="0" presId="urn:microsoft.com/office/officeart/2005/8/layout/hList1"/>
    <dgm:cxn modelId="{E5D90A42-A3F3-4AF6-B694-CDC66FADF560}" type="presParOf" srcId="{CF1DB8A2-FD4F-4E2C-986E-76A8C59D531D}" destId="{8A9CAF0A-6658-4389-91F8-050D4005E674}" srcOrd="0" destOrd="0" presId="urn:microsoft.com/office/officeart/2005/8/layout/hList1"/>
    <dgm:cxn modelId="{553C19C9-17B4-4073-A687-2ED11B4CFE7A}" type="presParOf" srcId="{CF1DB8A2-FD4F-4E2C-986E-76A8C59D531D}" destId="{A27FDF45-A585-43EE-A865-0E75950A18A4}" srcOrd="1" destOrd="0" presId="urn:microsoft.com/office/officeart/2005/8/layout/hList1"/>
    <dgm:cxn modelId="{89236CEE-D24E-472D-BAAA-6A7132CF53DA}" type="presParOf" srcId="{4ECD0CDB-FDB7-489C-8EB2-6B6F09529D8A}" destId="{5BB46839-77EC-4C1E-9182-6E243C10284E}" srcOrd="3" destOrd="0" presId="urn:microsoft.com/office/officeart/2005/8/layout/hList1"/>
    <dgm:cxn modelId="{A7EF76A4-46A1-4A62-9F83-B9C717B69085}" type="presParOf" srcId="{4ECD0CDB-FDB7-489C-8EB2-6B6F09529D8A}" destId="{12A12A4F-33A7-483B-B1F4-C7E347302F23}" srcOrd="4" destOrd="0" presId="urn:microsoft.com/office/officeart/2005/8/layout/hList1"/>
    <dgm:cxn modelId="{DA4338AB-31EC-4B20-B2C5-CF4505DB095F}" type="presParOf" srcId="{12A12A4F-33A7-483B-B1F4-C7E347302F23}" destId="{B6EB86E5-61A3-4BE7-B617-BDF6539F6602}" srcOrd="0" destOrd="0" presId="urn:microsoft.com/office/officeart/2005/8/layout/hList1"/>
    <dgm:cxn modelId="{D4692739-8F21-46D4-83A8-15C0AA7FC4A8}" type="presParOf" srcId="{12A12A4F-33A7-483B-B1F4-C7E347302F23}" destId="{4B026B18-FDD1-437D-956E-07E56B3C7827}" srcOrd="1" destOrd="0" presId="urn:microsoft.com/office/officeart/2005/8/layout/hLis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User requirements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26D5D055-9678-4D37-99FB-74FE861E7C91}">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2300E180-4530-4A3A-B996-40046E8183DA}" type="parTrans" cxnId="{6DD6850E-C6F2-4D90-A93E-9AEC3A8E0630}">
      <dgm:prSet/>
      <dgm:spPr/>
      <dgm:t>
        <a:bodyPr/>
        <a:lstStyle/>
        <a:p>
          <a:endParaRPr lang="fr-FR"/>
        </a:p>
      </dgm:t>
    </dgm:pt>
    <dgm:pt modelId="{8722A5A8-EE33-41EF-8845-0314392C47FE}" type="sibTrans" cxnId="{6DD6850E-C6F2-4D90-A93E-9AEC3A8E0630}">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1EBB7117-76ED-4F92-919F-182EEB183A4D}" type="pres">
      <dgm:prSet presAssocID="{4CE66D15-5515-4A07-AE7C-89351D8FBBB4}" presName="parSpace" presStyleCnt="0"/>
      <dgm:spPr/>
    </dgm:pt>
    <dgm:pt modelId="{A875E6D2-6C0D-4691-BF8C-B9960EC52091}" type="pres">
      <dgm:prSet presAssocID="{26D5D055-9678-4D37-99FB-74FE861E7C91}"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6DD6850E-C6F2-4D90-A93E-9AEC3A8E0630}" srcId="{1173A4E3-8B9D-40B0-9369-26A273D1F1F9}" destId="{26D5D055-9678-4D37-99FB-74FE861E7C91}" srcOrd="5" destOrd="0" parTransId="{2300E180-4530-4A3A-B996-40046E8183DA}" sibTransId="{8722A5A8-EE33-41EF-8845-0314392C47FE}"/>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23329745-4233-4817-8793-A47E0CDB46AA}" type="presOf" srcId="{26D5D055-9678-4D37-99FB-74FE861E7C91}" destId="{A875E6D2-6C0D-4691-BF8C-B9960EC52091}"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8DC26F18-4307-438E-9EB4-9EC6D414203C}" type="presParOf" srcId="{4A2B325A-DACD-41D4-AD0D-283F00E1D327}" destId="{1EBB7117-76ED-4F92-919F-182EEB183A4D}" srcOrd="9" destOrd="0" presId="urn:microsoft.com/office/officeart/2005/8/layout/hChevron3"/>
    <dgm:cxn modelId="{41D3851A-C949-47DC-B2D0-C469C9FE103D}" type="presParOf" srcId="{4A2B325A-DACD-41D4-AD0D-283F00E1D327}" destId="{A875E6D2-6C0D-4691-BF8C-B9960EC52091}" srcOrd="10"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a:ext uri="{C62137D5-CB1D-491B-B009-E17868A290BF}">
      <dgm14:recolorImg xmlns:dgm14="http://schemas.microsoft.com/office/drawing/2010/diagram" val="1"/>
    </a:ext>
  </dgm:extLst>
</dgm:dataModel>
</file>

<file path=ppt/diagrams/data19.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User requirements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0F55F372-C78D-4E27-B112-40DA714E76BA}">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2164CF99-7FE3-48C2-8964-D206EA8CED9B}" type="parTrans" cxnId="{6130802E-FC93-4BC6-A73A-92B0895EA1EC}">
      <dgm:prSet/>
      <dgm:spPr/>
      <dgm:t>
        <a:bodyPr/>
        <a:lstStyle/>
        <a:p>
          <a:endParaRPr lang="fr-FR"/>
        </a:p>
      </dgm:t>
    </dgm:pt>
    <dgm:pt modelId="{F584DBB5-4EA4-4233-8EC0-1D372A8ACB22}" type="sibTrans" cxnId="{6130802E-FC93-4BC6-A73A-92B0895EA1EC}">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0BD41C8A-8185-46B2-B4F0-4050DBE380E9}" type="pres">
      <dgm:prSet presAssocID="{4CE66D15-5515-4A07-AE7C-89351D8FBBB4}" presName="parSpace" presStyleCnt="0"/>
      <dgm:spPr/>
    </dgm:pt>
    <dgm:pt modelId="{EC091DC9-3646-43A6-BDF9-50604AFDFBEE}" type="pres">
      <dgm:prSet presAssocID="{0F55F372-C78D-4E27-B112-40DA714E76BA}"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6130802E-FC93-4BC6-A73A-92B0895EA1EC}" srcId="{1173A4E3-8B9D-40B0-9369-26A273D1F1F9}" destId="{0F55F372-C78D-4E27-B112-40DA714E76BA}" srcOrd="5" destOrd="0" parTransId="{2164CF99-7FE3-48C2-8964-D206EA8CED9B}" sibTransId="{F584DBB5-4EA4-4233-8EC0-1D372A8ACB22}"/>
    <dgm:cxn modelId="{080C0F35-1B30-4B28-AF53-F243996D6C37}" type="presOf" srcId="{FF7F55E8-B6AE-45D8-8E34-94841124AEAB}" destId="{A60E1EEF-CBD8-4320-9E24-8085B94FCA62}"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9EB00FB2-604D-4D45-B6F5-641DBFFAB1E1}" type="presOf" srcId="{0F55F372-C78D-4E27-B112-40DA714E76BA}" destId="{EC091DC9-3646-43A6-BDF9-50604AFDFBEE}" srcOrd="0" destOrd="0" presId="urn:microsoft.com/office/officeart/2005/8/layout/hChevron3"/>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0FBC8766-68BD-4D1F-924D-888A6DFE52BD}" type="presParOf" srcId="{4A2B325A-DACD-41D4-AD0D-283F00E1D327}" destId="{0BD41C8A-8185-46B2-B4F0-4050DBE380E9}" srcOrd="9" destOrd="0" presId="urn:microsoft.com/office/officeart/2005/8/layout/hChevron3"/>
    <dgm:cxn modelId="{CC7BFAB3-331B-480A-B204-A77821A3E7C8}" type="presParOf" srcId="{4A2B325A-DACD-41D4-AD0D-283F00E1D327}" destId="{EC091DC9-3646-43A6-BDF9-50604AFDFBEE}" srcOrd="10" destOrd="0" presId="urn:microsoft.com/office/officeart/2005/8/layout/hChevron3"/>
  </dgm:cxnLst>
  <dgm:bg/>
  <dgm:whole/>
  <dgm:extLst>
    <a:ext uri="http://schemas.microsoft.com/office/drawing/2008/diagram">
      <dsp:dataModelExt xmlns:dsp="http://schemas.microsoft.com/office/drawing/2008/diagram" relId="rId5"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Architectures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E7360390-E4BC-4A16-980C-DDCE7F3CFF12}">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9BE9CFB6-B428-4B4B-AA47-F3A5C3A63D5A}" type="parTrans" cxnId="{CC75161C-471E-4050-8BB5-CBDE5073AE31}">
      <dgm:prSet/>
      <dgm:spPr/>
      <dgm:t>
        <a:bodyPr/>
        <a:lstStyle/>
        <a:p>
          <a:endParaRPr lang="fr-FR"/>
        </a:p>
      </dgm:t>
    </dgm:pt>
    <dgm:pt modelId="{409FB336-0972-42B9-99EF-87F2469CF99B}" type="sibTrans" cxnId="{CC75161C-471E-4050-8BB5-CBDE5073AE31}">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CA78F963-1307-4D38-BFBA-9B54D912E845}" type="pres">
      <dgm:prSet presAssocID="{4CE66D15-5515-4A07-AE7C-89351D8FBBB4}" presName="parSpace" presStyleCnt="0"/>
      <dgm:spPr/>
    </dgm:pt>
    <dgm:pt modelId="{0B1099A9-8BC9-4734-B0E6-2C5A98F09514}" type="pres">
      <dgm:prSet presAssocID="{E7360390-E4BC-4A16-980C-DDCE7F3CFF12}"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CC75161C-471E-4050-8BB5-CBDE5073AE31}" srcId="{1173A4E3-8B9D-40B0-9369-26A273D1F1F9}" destId="{E7360390-E4BC-4A16-980C-DDCE7F3CFF12}" srcOrd="5" destOrd="0" parTransId="{9BE9CFB6-B428-4B4B-AA47-F3A5C3A63D5A}" sibTransId="{409FB336-0972-42B9-99EF-87F2469CF99B}"/>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066FBA48-E400-443A-8459-DA83FDDB8344}" type="presOf" srcId="{E7360390-E4BC-4A16-980C-DDCE7F3CFF12}" destId="{0B1099A9-8BC9-4734-B0E6-2C5A98F09514}"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3CC5D2F3-C4B2-4008-8DE2-473D70B6E1B5}" type="presParOf" srcId="{4A2B325A-DACD-41D4-AD0D-283F00E1D327}" destId="{CA78F963-1307-4D38-BFBA-9B54D912E845}" srcOrd="9" destOrd="0" presId="urn:microsoft.com/office/officeart/2005/8/layout/hChevron3"/>
    <dgm:cxn modelId="{CEF76917-37FD-4F5E-9D11-2E2299100D6C}" type="presParOf" srcId="{4A2B325A-DACD-41D4-AD0D-283F00E1D327}" destId="{0B1099A9-8BC9-4734-B0E6-2C5A98F09514}" srcOrd="10" destOrd="0" presId="urn:microsoft.com/office/officeart/2005/8/layout/hChevron3"/>
  </dgm:cxnLst>
  <dgm:bg/>
  <dgm:whole/>
  <dgm:extLst>
    <a:ext uri="http://schemas.microsoft.com/office/drawing/2008/diagram">
      <dsp:dataModelExt xmlns:dsp="http://schemas.microsoft.com/office/drawing/2008/diagram" relId="rId5" minVer="http://schemas.openxmlformats.org/drawingml/2006/diagram"/>
    </a:ext>
    <a:ext uri="{C62137D5-CB1D-491B-B009-E17868A290BF}">
      <dgm14:recolorImg xmlns:dgm14="http://schemas.microsoft.com/office/drawing/2010/diagram" val="1"/>
    </a:ext>
  </dgm:extLst>
</dgm:dataModel>
</file>

<file path=ppt/diagrams/data20.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User requirements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Cost estimation</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2ED8C176-A3E5-4168-960A-41F40007154E}">
      <dgm:prSet phldrT="[Text]" custT="1"/>
      <dgm:spPr/>
      <dgm:t>
        <a:bodyPr/>
        <a:lstStyle/>
        <a:p>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53A17B04-7B08-4299-A935-D1B48652B864}" type="parTrans" cxnId="{F52D5F1F-AB8A-44AC-A581-E56EC2009C2A}">
      <dgm:prSet/>
      <dgm:spPr/>
    </dgm:pt>
    <dgm:pt modelId="{4D14B004-CB8B-4F97-A768-01CF92DD9F3D}" type="sibTrans" cxnId="{F52D5F1F-AB8A-44AC-A581-E56EC2009C2A}">
      <dgm:prSet/>
      <dgm:spPr/>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13760C71-232D-4535-B04C-A479CAA14417}" type="pres">
      <dgm:prSet presAssocID="{4CE66D15-5515-4A07-AE7C-89351D8FBBB4}" presName="parSpace" presStyleCnt="0"/>
      <dgm:spPr/>
    </dgm:pt>
    <dgm:pt modelId="{638882F6-653A-41B5-9FB8-B132B859D27D}" type="pres">
      <dgm:prSet presAssocID="{2ED8C176-A3E5-4168-960A-41F40007154E}"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F52D5F1F-AB8A-44AC-A581-E56EC2009C2A}" srcId="{1173A4E3-8B9D-40B0-9369-26A273D1F1F9}" destId="{2ED8C176-A3E5-4168-960A-41F40007154E}" srcOrd="5" destOrd="0" parTransId="{53A17B04-7B08-4299-A935-D1B48652B864}" sibTransId="{4D14B004-CB8B-4F97-A768-01CF92DD9F3D}"/>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26E4B1BF-89B5-4E5C-B2E2-3C371662312A}" type="presOf" srcId="{2ED8C176-A3E5-4168-960A-41F40007154E}" destId="{638882F6-653A-41B5-9FB8-B132B859D27D}" srcOrd="0" destOrd="0" presId="urn:microsoft.com/office/officeart/2005/8/layout/hChevron3"/>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182F3583-B479-4F0D-8438-574477E78CC6}" type="presParOf" srcId="{4A2B325A-DACD-41D4-AD0D-283F00E1D327}" destId="{13760C71-232D-4535-B04C-A479CAA14417}" srcOrd="9" destOrd="0" presId="urn:microsoft.com/office/officeart/2005/8/layout/hChevron3"/>
    <dgm:cxn modelId="{2DF556AA-0F4A-4BE8-B370-EC3C51B63E4D}" type="presParOf" srcId="{4A2B325A-DACD-41D4-AD0D-283F00E1D327}" destId="{638882F6-653A-41B5-9FB8-B132B859D27D}" srcOrd="10" destOrd="0" presId="urn:microsoft.com/office/officeart/2005/8/layout/hChevron3"/>
  </dgm:cxnLst>
  <dgm:bg/>
  <dgm:whole/>
  <dgm:extLst>
    <a:ext uri="http://schemas.microsoft.com/office/drawing/2008/diagram">
      <dsp:dataModelExt xmlns:dsp="http://schemas.microsoft.com/office/drawing/2008/diagram" relId="rId5" minVer="http://schemas.openxmlformats.org/drawingml/2006/diagram"/>
    </a:ext>
    <a:ext uri="{C62137D5-CB1D-491B-B009-E17868A290BF}">
      <dgm14:recolorImg xmlns:dgm14="http://schemas.microsoft.com/office/drawing/2010/diagram" val="1"/>
    </a:ext>
  </dgm:extLst>
</dgm:dataModel>
</file>

<file path=ppt/diagrams/data21.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User requirements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Cost estimation</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C9074C13-23D8-4DDF-8DC4-A8680C0B9F2E}">
      <dgm:prSet phldrT="[Text]" custT="1"/>
      <dgm:spPr/>
      <dgm:t>
        <a:bodyPr/>
        <a:lstStyle/>
        <a:p>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8FCE7906-D410-4EAA-84E2-834429ABAB97}" type="parTrans" cxnId="{302FB023-4B99-4384-BA5F-98F034E19876}">
      <dgm:prSet/>
      <dgm:spPr/>
      <dgm:t>
        <a:bodyPr/>
        <a:lstStyle/>
        <a:p>
          <a:endParaRPr lang="fr-FR"/>
        </a:p>
      </dgm:t>
    </dgm:pt>
    <dgm:pt modelId="{B1D9743A-2026-439A-A736-6E5A052F7C4E}" type="sibTrans" cxnId="{302FB023-4B99-4384-BA5F-98F034E19876}">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5B95DB1B-8758-4FDA-9270-2C227E501EA7}" type="pres">
      <dgm:prSet presAssocID="{4CE66D15-5515-4A07-AE7C-89351D8FBBB4}" presName="parSpace" presStyleCnt="0"/>
      <dgm:spPr/>
    </dgm:pt>
    <dgm:pt modelId="{CEC4EB82-5A4F-48C2-A19C-68E6DEE6728B}" type="pres">
      <dgm:prSet presAssocID="{C9074C13-23D8-4DDF-8DC4-A8680C0B9F2E}"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302FB023-4B99-4384-BA5F-98F034E19876}" srcId="{1173A4E3-8B9D-40B0-9369-26A273D1F1F9}" destId="{C9074C13-23D8-4DDF-8DC4-A8680C0B9F2E}" srcOrd="5" destOrd="0" parTransId="{8FCE7906-D410-4EAA-84E2-834429ABAB97}" sibTransId="{B1D9743A-2026-439A-A736-6E5A052F7C4E}"/>
    <dgm:cxn modelId="{080C0F35-1B30-4B28-AF53-F243996D6C37}" type="presOf" srcId="{FF7F55E8-B6AE-45D8-8E34-94841124AEAB}" destId="{A60E1EEF-CBD8-4320-9E24-8085B94FCA62}" srcOrd="0" destOrd="0" presId="urn:microsoft.com/office/officeart/2005/8/layout/hChevron3"/>
    <dgm:cxn modelId="{50798A4D-0804-40D2-937A-C0405AB8F5A2}" type="presOf" srcId="{C9074C13-23D8-4DDF-8DC4-A8680C0B9F2E}" destId="{CEC4EB82-5A4F-48C2-A19C-68E6DEE6728B}"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F35DDEF1-79B2-41D0-B10A-901A200B6486}" type="presParOf" srcId="{4A2B325A-DACD-41D4-AD0D-283F00E1D327}" destId="{5B95DB1B-8758-4FDA-9270-2C227E501EA7}" srcOrd="9" destOrd="0" presId="urn:microsoft.com/office/officeart/2005/8/layout/hChevron3"/>
    <dgm:cxn modelId="{BE021EA0-C9D4-4848-BF3D-F9921A2DAAB8}" type="presParOf" srcId="{4A2B325A-DACD-41D4-AD0D-283F00E1D327}" destId="{CEC4EB82-5A4F-48C2-A19C-68E6DEE6728B}" srcOrd="10" destOrd="0" presId="urn:microsoft.com/office/officeart/2005/8/layout/hChevron3"/>
  </dgm:cxnLst>
  <dgm:bg/>
  <dgm:whole/>
  <dgm:extLst>
    <a:ext uri="http://schemas.microsoft.com/office/drawing/2008/diagram">
      <dsp:dataModelExt xmlns:dsp="http://schemas.microsoft.com/office/drawing/2008/diagram" relId="rId5" minVer="http://schemas.openxmlformats.org/drawingml/2006/diagram"/>
    </a:ext>
    <a:ext uri="{C62137D5-CB1D-491B-B009-E17868A290BF}">
      <dgm14:recolorImg xmlns:dgm14="http://schemas.microsoft.com/office/drawing/2010/diagram" val="1"/>
    </a:ext>
  </dgm:extLst>
</dgm:dataModel>
</file>

<file path=ppt/diagrams/data22.xml><?xml version="1.0" encoding="utf-8"?>
<dgm:dataModel xmlns:dgm="http://schemas.openxmlformats.org/drawingml/2006/diagram" xmlns:a="http://schemas.openxmlformats.org/drawingml/2006/main">
  <dgm:ptLst>
    <dgm:pt modelId="{DB95F89C-C73E-4F22-A6D7-ABF8694C1457}" type="doc">
      <dgm:prSet loTypeId="urn:microsoft.com/office/officeart/2005/8/layout/pyramid1" loCatId="pyramid" qsTypeId="urn:microsoft.com/office/officeart/2005/8/quickstyle/simple1" qsCatId="simple" csTypeId="urn:microsoft.com/office/officeart/2005/8/colors/accent1_2" csCatId="accent1" phldr="1"/>
      <dgm:spPr/>
    </dgm:pt>
    <dgm:pt modelId="{A7FCC38D-4DBD-436D-9B2F-2FD2749296F6}">
      <dgm:prSet phldrT="[Text]"/>
      <dgm:spPr/>
      <dgm:t>
        <a:bodyPr/>
        <a:lstStyle/>
        <a:p>
          <a:r>
            <a:rPr lang="en-US" dirty="0">
              <a:solidFill>
                <a:schemeClr val="bg1"/>
              </a:solidFill>
            </a:rPr>
            <a:t>Define apps requirements</a:t>
          </a:r>
          <a:endParaRPr lang="fr-FR" dirty="0">
            <a:solidFill>
              <a:schemeClr val="bg1"/>
            </a:solidFill>
          </a:endParaRPr>
        </a:p>
      </dgm:t>
    </dgm:pt>
    <dgm:pt modelId="{AB1F4AE4-2EF7-4702-9835-B8DEEBF36DFD}" type="parTrans" cxnId="{6ADCC80A-D867-42B0-A5EB-6FCE94402AF9}">
      <dgm:prSet/>
      <dgm:spPr/>
      <dgm:t>
        <a:bodyPr/>
        <a:lstStyle/>
        <a:p>
          <a:endParaRPr lang="fr-FR"/>
        </a:p>
      </dgm:t>
    </dgm:pt>
    <dgm:pt modelId="{C9B69D29-C94C-4CD9-BAE2-7CB34276460C}" type="sibTrans" cxnId="{6ADCC80A-D867-42B0-A5EB-6FCE94402AF9}">
      <dgm:prSet/>
      <dgm:spPr/>
      <dgm:t>
        <a:bodyPr/>
        <a:lstStyle/>
        <a:p>
          <a:endParaRPr lang="fr-FR"/>
        </a:p>
      </dgm:t>
    </dgm:pt>
    <dgm:pt modelId="{B1539C0F-75B9-4A5C-9754-FBD838C0CBB9}">
      <dgm:prSet phldrT="[Text]"/>
      <dgm:spPr/>
      <dgm:t>
        <a:bodyPr/>
        <a:lstStyle/>
        <a:p>
          <a:r>
            <a:rPr lang="en-US" dirty="0">
              <a:solidFill>
                <a:schemeClr val="bg1"/>
              </a:solidFill>
            </a:rPr>
            <a:t>Break down the development process</a:t>
          </a:r>
          <a:endParaRPr lang="fr-FR" dirty="0">
            <a:solidFill>
              <a:schemeClr val="bg1"/>
            </a:solidFill>
          </a:endParaRPr>
        </a:p>
      </dgm:t>
    </dgm:pt>
    <dgm:pt modelId="{2F66918D-D913-41FC-9493-81EE951FE98C}" type="parTrans" cxnId="{D63F1F88-50B8-4DA3-90E5-3F7E53E17CB5}">
      <dgm:prSet/>
      <dgm:spPr/>
      <dgm:t>
        <a:bodyPr/>
        <a:lstStyle/>
        <a:p>
          <a:endParaRPr lang="fr-FR"/>
        </a:p>
      </dgm:t>
    </dgm:pt>
    <dgm:pt modelId="{B32380FC-B98B-45BD-8276-7845D9376186}" type="sibTrans" cxnId="{D63F1F88-50B8-4DA3-90E5-3F7E53E17CB5}">
      <dgm:prSet/>
      <dgm:spPr/>
      <dgm:t>
        <a:bodyPr/>
        <a:lstStyle/>
        <a:p>
          <a:endParaRPr lang="fr-FR"/>
        </a:p>
      </dgm:t>
    </dgm:pt>
    <dgm:pt modelId="{1128717E-0885-4DF8-8ED3-5BAB48CDBD26}">
      <dgm:prSet phldrT="[Text]"/>
      <dgm:spPr/>
      <dgm:t>
        <a:bodyPr/>
        <a:lstStyle/>
        <a:p>
          <a:r>
            <a:rPr lang="fr-FR" dirty="0" err="1">
              <a:solidFill>
                <a:schemeClr val="bg1"/>
              </a:solidFill>
            </a:rPr>
            <a:t>Consider</a:t>
          </a:r>
          <a:r>
            <a:rPr lang="fr-FR" dirty="0">
              <a:solidFill>
                <a:schemeClr val="bg1"/>
              </a:solidFill>
            </a:rPr>
            <a:t> </a:t>
          </a:r>
          <a:r>
            <a:rPr lang="fr-FR" dirty="0" err="1">
              <a:solidFill>
                <a:schemeClr val="bg1"/>
              </a:solidFill>
            </a:rPr>
            <a:t>Development</a:t>
          </a:r>
          <a:r>
            <a:rPr lang="fr-FR" dirty="0">
              <a:solidFill>
                <a:schemeClr val="bg1"/>
              </a:solidFill>
            </a:rPr>
            <a:t> Team Structure</a:t>
          </a:r>
        </a:p>
      </dgm:t>
    </dgm:pt>
    <dgm:pt modelId="{56571F53-94FE-43B3-AB03-8E91FD6E243B}" type="parTrans" cxnId="{2D54B48D-69EF-41B4-98B2-A8B42578E6C3}">
      <dgm:prSet/>
      <dgm:spPr/>
      <dgm:t>
        <a:bodyPr/>
        <a:lstStyle/>
        <a:p>
          <a:endParaRPr lang="fr-FR"/>
        </a:p>
      </dgm:t>
    </dgm:pt>
    <dgm:pt modelId="{2FA1ED01-C15A-4E56-9530-52ED60AE0155}" type="sibTrans" cxnId="{2D54B48D-69EF-41B4-98B2-A8B42578E6C3}">
      <dgm:prSet/>
      <dgm:spPr/>
      <dgm:t>
        <a:bodyPr/>
        <a:lstStyle/>
        <a:p>
          <a:endParaRPr lang="fr-FR"/>
        </a:p>
      </dgm:t>
    </dgm:pt>
    <dgm:pt modelId="{97272006-249B-4248-979C-6B301CF3A49D}">
      <dgm:prSet phldrT="[Text]"/>
      <dgm:spPr/>
      <dgm:t>
        <a:bodyPr/>
        <a:lstStyle/>
        <a:p>
          <a:r>
            <a:rPr lang="fr-FR" dirty="0" err="1">
              <a:solidFill>
                <a:schemeClr val="bg1"/>
              </a:solidFill>
            </a:rPr>
            <a:t>Additional</a:t>
          </a:r>
          <a:r>
            <a:rPr lang="fr-FR" dirty="0">
              <a:solidFill>
                <a:schemeClr val="bg1"/>
              </a:solidFill>
            </a:rPr>
            <a:t> </a:t>
          </a:r>
          <a:r>
            <a:rPr lang="fr-FR" dirty="0" err="1">
              <a:solidFill>
                <a:schemeClr val="bg1"/>
              </a:solidFill>
            </a:rPr>
            <a:t>Costs</a:t>
          </a:r>
          <a:endParaRPr lang="fr-FR" dirty="0">
            <a:solidFill>
              <a:schemeClr val="bg1"/>
            </a:solidFill>
          </a:endParaRPr>
        </a:p>
      </dgm:t>
    </dgm:pt>
    <dgm:pt modelId="{44DF59DB-01CD-4B9D-A698-5F8AEBFE8584}" type="parTrans" cxnId="{FE9B594F-FEF0-4F31-BF50-ABEBDCE0A265}">
      <dgm:prSet/>
      <dgm:spPr/>
      <dgm:t>
        <a:bodyPr/>
        <a:lstStyle/>
        <a:p>
          <a:endParaRPr lang="fr-FR"/>
        </a:p>
      </dgm:t>
    </dgm:pt>
    <dgm:pt modelId="{247A6674-D43B-43C4-83AD-D71594E2EF66}" type="sibTrans" cxnId="{FE9B594F-FEF0-4F31-BF50-ABEBDCE0A265}">
      <dgm:prSet/>
      <dgm:spPr/>
      <dgm:t>
        <a:bodyPr/>
        <a:lstStyle/>
        <a:p>
          <a:endParaRPr lang="fr-FR"/>
        </a:p>
      </dgm:t>
    </dgm:pt>
    <dgm:pt modelId="{F82A802B-7CCE-4981-B0A4-66AD4730961A}" type="pres">
      <dgm:prSet presAssocID="{DB95F89C-C73E-4F22-A6D7-ABF8694C1457}" presName="Name0" presStyleCnt="0">
        <dgm:presLayoutVars>
          <dgm:dir/>
          <dgm:animLvl val="lvl"/>
          <dgm:resizeHandles val="exact"/>
        </dgm:presLayoutVars>
      </dgm:prSet>
      <dgm:spPr/>
    </dgm:pt>
    <dgm:pt modelId="{5BCC3916-A968-47D7-A7B8-DC47810EB194}" type="pres">
      <dgm:prSet presAssocID="{A7FCC38D-4DBD-436D-9B2F-2FD2749296F6}" presName="Name8" presStyleCnt="0"/>
      <dgm:spPr/>
    </dgm:pt>
    <dgm:pt modelId="{C39E5900-56B4-4402-AE9A-BA0104AE2E37}" type="pres">
      <dgm:prSet presAssocID="{A7FCC38D-4DBD-436D-9B2F-2FD2749296F6}" presName="level" presStyleLbl="node1" presStyleIdx="0" presStyleCnt="4">
        <dgm:presLayoutVars>
          <dgm:chMax val="1"/>
          <dgm:bulletEnabled val="1"/>
        </dgm:presLayoutVars>
      </dgm:prSet>
      <dgm:spPr/>
    </dgm:pt>
    <dgm:pt modelId="{B308FB60-F93A-42D5-9E16-ED2E4200A84C}" type="pres">
      <dgm:prSet presAssocID="{A7FCC38D-4DBD-436D-9B2F-2FD2749296F6}" presName="levelTx" presStyleLbl="revTx" presStyleIdx="0" presStyleCnt="0">
        <dgm:presLayoutVars>
          <dgm:chMax val="1"/>
          <dgm:bulletEnabled val="1"/>
        </dgm:presLayoutVars>
      </dgm:prSet>
      <dgm:spPr/>
    </dgm:pt>
    <dgm:pt modelId="{3BA2368E-CE8D-4F1E-BC1D-89D994841755}" type="pres">
      <dgm:prSet presAssocID="{B1539C0F-75B9-4A5C-9754-FBD838C0CBB9}" presName="Name8" presStyleCnt="0"/>
      <dgm:spPr/>
    </dgm:pt>
    <dgm:pt modelId="{9A0CDF67-C938-41B1-A36B-3B295939B2D3}" type="pres">
      <dgm:prSet presAssocID="{B1539C0F-75B9-4A5C-9754-FBD838C0CBB9}" presName="level" presStyleLbl="node1" presStyleIdx="1" presStyleCnt="4">
        <dgm:presLayoutVars>
          <dgm:chMax val="1"/>
          <dgm:bulletEnabled val="1"/>
        </dgm:presLayoutVars>
      </dgm:prSet>
      <dgm:spPr/>
    </dgm:pt>
    <dgm:pt modelId="{BCA37ABC-2E91-44BA-8BC1-BFC71ABD4A93}" type="pres">
      <dgm:prSet presAssocID="{B1539C0F-75B9-4A5C-9754-FBD838C0CBB9}" presName="levelTx" presStyleLbl="revTx" presStyleIdx="0" presStyleCnt="0">
        <dgm:presLayoutVars>
          <dgm:chMax val="1"/>
          <dgm:bulletEnabled val="1"/>
        </dgm:presLayoutVars>
      </dgm:prSet>
      <dgm:spPr/>
    </dgm:pt>
    <dgm:pt modelId="{98E4EE4E-A36F-4E50-B51F-87CD665AC1C2}" type="pres">
      <dgm:prSet presAssocID="{1128717E-0885-4DF8-8ED3-5BAB48CDBD26}" presName="Name8" presStyleCnt="0"/>
      <dgm:spPr/>
    </dgm:pt>
    <dgm:pt modelId="{A4BF355E-A5E9-402C-B334-1F04414AB8E0}" type="pres">
      <dgm:prSet presAssocID="{1128717E-0885-4DF8-8ED3-5BAB48CDBD26}" presName="level" presStyleLbl="node1" presStyleIdx="2" presStyleCnt="4" custLinFactNeighborX="113" custLinFactNeighborY="2205">
        <dgm:presLayoutVars>
          <dgm:chMax val="1"/>
          <dgm:bulletEnabled val="1"/>
        </dgm:presLayoutVars>
      </dgm:prSet>
      <dgm:spPr/>
    </dgm:pt>
    <dgm:pt modelId="{53B01A78-8273-453B-AA51-E4655D47F0F0}" type="pres">
      <dgm:prSet presAssocID="{1128717E-0885-4DF8-8ED3-5BAB48CDBD26}" presName="levelTx" presStyleLbl="revTx" presStyleIdx="0" presStyleCnt="0">
        <dgm:presLayoutVars>
          <dgm:chMax val="1"/>
          <dgm:bulletEnabled val="1"/>
        </dgm:presLayoutVars>
      </dgm:prSet>
      <dgm:spPr/>
    </dgm:pt>
    <dgm:pt modelId="{2947BD84-196F-4C85-A536-1EB00534D436}" type="pres">
      <dgm:prSet presAssocID="{97272006-249B-4248-979C-6B301CF3A49D}" presName="Name8" presStyleCnt="0"/>
      <dgm:spPr/>
    </dgm:pt>
    <dgm:pt modelId="{89A6689E-A51F-4335-8052-5A0D75A669C5}" type="pres">
      <dgm:prSet presAssocID="{97272006-249B-4248-979C-6B301CF3A49D}" presName="level" presStyleLbl="node1" presStyleIdx="3" presStyleCnt="4">
        <dgm:presLayoutVars>
          <dgm:chMax val="1"/>
          <dgm:bulletEnabled val="1"/>
        </dgm:presLayoutVars>
      </dgm:prSet>
      <dgm:spPr/>
    </dgm:pt>
    <dgm:pt modelId="{173E75FB-B2C0-4D0D-9272-217F9CBB1054}" type="pres">
      <dgm:prSet presAssocID="{97272006-249B-4248-979C-6B301CF3A49D}" presName="levelTx" presStyleLbl="revTx" presStyleIdx="0" presStyleCnt="0">
        <dgm:presLayoutVars>
          <dgm:chMax val="1"/>
          <dgm:bulletEnabled val="1"/>
        </dgm:presLayoutVars>
      </dgm:prSet>
      <dgm:spPr/>
    </dgm:pt>
  </dgm:ptLst>
  <dgm:cxnLst>
    <dgm:cxn modelId="{B76B1A04-860B-4CBD-8F05-CA13B3CD9B0E}" type="presOf" srcId="{1128717E-0885-4DF8-8ED3-5BAB48CDBD26}" destId="{53B01A78-8273-453B-AA51-E4655D47F0F0}" srcOrd="1" destOrd="0" presId="urn:microsoft.com/office/officeart/2005/8/layout/pyramid1"/>
    <dgm:cxn modelId="{6ADCC80A-D867-42B0-A5EB-6FCE94402AF9}" srcId="{DB95F89C-C73E-4F22-A6D7-ABF8694C1457}" destId="{A7FCC38D-4DBD-436D-9B2F-2FD2749296F6}" srcOrd="0" destOrd="0" parTransId="{AB1F4AE4-2EF7-4702-9835-B8DEEBF36DFD}" sibTransId="{C9B69D29-C94C-4CD9-BAE2-7CB34276460C}"/>
    <dgm:cxn modelId="{53356E13-BEA9-4393-822D-1CAFBD031A06}" type="presOf" srcId="{1128717E-0885-4DF8-8ED3-5BAB48CDBD26}" destId="{A4BF355E-A5E9-402C-B334-1F04414AB8E0}" srcOrd="0" destOrd="0" presId="urn:microsoft.com/office/officeart/2005/8/layout/pyramid1"/>
    <dgm:cxn modelId="{AFE5D426-8C2F-457A-B142-933BFC3018AD}" type="presOf" srcId="{A7FCC38D-4DBD-436D-9B2F-2FD2749296F6}" destId="{B308FB60-F93A-42D5-9E16-ED2E4200A84C}" srcOrd="1" destOrd="0" presId="urn:microsoft.com/office/officeart/2005/8/layout/pyramid1"/>
    <dgm:cxn modelId="{B1DDEC41-AF80-46C0-A3CD-7A6BCD451307}" type="presOf" srcId="{DB95F89C-C73E-4F22-A6D7-ABF8694C1457}" destId="{F82A802B-7CCE-4981-B0A4-66AD4730961A}" srcOrd="0" destOrd="0" presId="urn:microsoft.com/office/officeart/2005/8/layout/pyramid1"/>
    <dgm:cxn modelId="{5DC4C549-9F15-4D55-A16F-3654DFE26443}" type="presOf" srcId="{97272006-249B-4248-979C-6B301CF3A49D}" destId="{89A6689E-A51F-4335-8052-5A0D75A669C5}" srcOrd="0" destOrd="0" presId="urn:microsoft.com/office/officeart/2005/8/layout/pyramid1"/>
    <dgm:cxn modelId="{FE9B594F-FEF0-4F31-BF50-ABEBDCE0A265}" srcId="{DB95F89C-C73E-4F22-A6D7-ABF8694C1457}" destId="{97272006-249B-4248-979C-6B301CF3A49D}" srcOrd="3" destOrd="0" parTransId="{44DF59DB-01CD-4B9D-A698-5F8AEBFE8584}" sibTransId="{247A6674-D43B-43C4-83AD-D71594E2EF66}"/>
    <dgm:cxn modelId="{D63F1F88-50B8-4DA3-90E5-3F7E53E17CB5}" srcId="{DB95F89C-C73E-4F22-A6D7-ABF8694C1457}" destId="{B1539C0F-75B9-4A5C-9754-FBD838C0CBB9}" srcOrd="1" destOrd="0" parTransId="{2F66918D-D913-41FC-9493-81EE951FE98C}" sibTransId="{B32380FC-B98B-45BD-8276-7845D9376186}"/>
    <dgm:cxn modelId="{F0B1168C-27A7-439D-9461-D814A368F5F7}" type="presOf" srcId="{A7FCC38D-4DBD-436D-9B2F-2FD2749296F6}" destId="{C39E5900-56B4-4402-AE9A-BA0104AE2E37}" srcOrd="0" destOrd="0" presId="urn:microsoft.com/office/officeart/2005/8/layout/pyramid1"/>
    <dgm:cxn modelId="{2D54B48D-69EF-41B4-98B2-A8B42578E6C3}" srcId="{DB95F89C-C73E-4F22-A6D7-ABF8694C1457}" destId="{1128717E-0885-4DF8-8ED3-5BAB48CDBD26}" srcOrd="2" destOrd="0" parTransId="{56571F53-94FE-43B3-AB03-8E91FD6E243B}" sibTransId="{2FA1ED01-C15A-4E56-9530-52ED60AE0155}"/>
    <dgm:cxn modelId="{851997AA-F27F-44F8-BC73-69132F0657BA}" type="presOf" srcId="{B1539C0F-75B9-4A5C-9754-FBD838C0CBB9}" destId="{BCA37ABC-2E91-44BA-8BC1-BFC71ABD4A93}" srcOrd="1" destOrd="0" presId="urn:microsoft.com/office/officeart/2005/8/layout/pyramid1"/>
    <dgm:cxn modelId="{282ADDB3-E8E9-41EA-9BEC-0ABD5223C70B}" type="presOf" srcId="{B1539C0F-75B9-4A5C-9754-FBD838C0CBB9}" destId="{9A0CDF67-C938-41B1-A36B-3B295939B2D3}" srcOrd="0" destOrd="0" presId="urn:microsoft.com/office/officeart/2005/8/layout/pyramid1"/>
    <dgm:cxn modelId="{363670F5-620B-440D-879C-025F59BBA002}" type="presOf" srcId="{97272006-249B-4248-979C-6B301CF3A49D}" destId="{173E75FB-B2C0-4D0D-9272-217F9CBB1054}" srcOrd="1" destOrd="0" presId="urn:microsoft.com/office/officeart/2005/8/layout/pyramid1"/>
    <dgm:cxn modelId="{77C14B6D-01F0-4B7C-9C80-BA42D21C5C51}" type="presParOf" srcId="{F82A802B-7CCE-4981-B0A4-66AD4730961A}" destId="{5BCC3916-A968-47D7-A7B8-DC47810EB194}" srcOrd="0" destOrd="0" presId="urn:microsoft.com/office/officeart/2005/8/layout/pyramid1"/>
    <dgm:cxn modelId="{EEA86A1F-3841-47FA-9E50-9B96F5C75A07}" type="presParOf" srcId="{5BCC3916-A968-47D7-A7B8-DC47810EB194}" destId="{C39E5900-56B4-4402-AE9A-BA0104AE2E37}" srcOrd="0" destOrd="0" presId="urn:microsoft.com/office/officeart/2005/8/layout/pyramid1"/>
    <dgm:cxn modelId="{01AC4533-15D7-481F-88AD-FFFDC13D6F99}" type="presParOf" srcId="{5BCC3916-A968-47D7-A7B8-DC47810EB194}" destId="{B308FB60-F93A-42D5-9E16-ED2E4200A84C}" srcOrd="1" destOrd="0" presId="urn:microsoft.com/office/officeart/2005/8/layout/pyramid1"/>
    <dgm:cxn modelId="{2CB6E3F1-356E-4561-8770-4DF77EAF9C85}" type="presParOf" srcId="{F82A802B-7CCE-4981-B0A4-66AD4730961A}" destId="{3BA2368E-CE8D-4F1E-BC1D-89D994841755}" srcOrd="1" destOrd="0" presId="urn:microsoft.com/office/officeart/2005/8/layout/pyramid1"/>
    <dgm:cxn modelId="{1939025D-B73A-4DA0-9556-1C5D9993C0C8}" type="presParOf" srcId="{3BA2368E-CE8D-4F1E-BC1D-89D994841755}" destId="{9A0CDF67-C938-41B1-A36B-3B295939B2D3}" srcOrd="0" destOrd="0" presId="urn:microsoft.com/office/officeart/2005/8/layout/pyramid1"/>
    <dgm:cxn modelId="{31AE78D3-9D46-4DC7-9B88-ADAF8E251398}" type="presParOf" srcId="{3BA2368E-CE8D-4F1E-BC1D-89D994841755}" destId="{BCA37ABC-2E91-44BA-8BC1-BFC71ABD4A93}" srcOrd="1" destOrd="0" presId="urn:microsoft.com/office/officeart/2005/8/layout/pyramid1"/>
    <dgm:cxn modelId="{7FA111B8-1906-4E2A-8CC9-CB52C7DE40ED}" type="presParOf" srcId="{F82A802B-7CCE-4981-B0A4-66AD4730961A}" destId="{98E4EE4E-A36F-4E50-B51F-87CD665AC1C2}" srcOrd="2" destOrd="0" presId="urn:microsoft.com/office/officeart/2005/8/layout/pyramid1"/>
    <dgm:cxn modelId="{E3476C87-F35D-434B-8116-0B8037DB48CE}" type="presParOf" srcId="{98E4EE4E-A36F-4E50-B51F-87CD665AC1C2}" destId="{A4BF355E-A5E9-402C-B334-1F04414AB8E0}" srcOrd="0" destOrd="0" presId="urn:microsoft.com/office/officeart/2005/8/layout/pyramid1"/>
    <dgm:cxn modelId="{27F15125-97C5-47F1-8DF8-63C20B88EF64}" type="presParOf" srcId="{98E4EE4E-A36F-4E50-B51F-87CD665AC1C2}" destId="{53B01A78-8273-453B-AA51-E4655D47F0F0}" srcOrd="1" destOrd="0" presId="urn:microsoft.com/office/officeart/2005/8/layout/pyramid1"/>
    <dgm:cxn modelId="{83C1C592-2906-491B-B8D5-746C3028165D}" type="presParOf" srcId="{F82A802B-7CCE-4981-B0A4-66AD4730961A}" destId="{2947BD84-196F-4C85-A536-1EB00534D436}" srcOrd="3" destOrd="0" presId="urn:microsoft.com/office/officeart/2005/8/layout/pyramid1"/>
    <dgm:cxn modelId="{7334A832-BEE7-4E4B-B8F4-FB0E8334D45B}" type="presParOf" srcId="{2947BD84-196F-4C85-A536-1EB00534D436}" destId="{89A6689E-A51F-4335-8052-5A0D75A669C5}" srcOrd="0" destOrd="0" presId="urn:microsoft.com/office/officeart/2005/8/layout/pyramid1"/>
    <dgm:cxn modelId="{33C2C26F-BA3B-4CB3-ADEE-B04019896C0C}" type="presParOf" srcId="{2947BD84-196F-4C85-A536-1EB00534D436}" destId="{173E75FB-B2C0-4D0D-9272-217F9CBB1054}" srcOrd="1" destOrd="0" presId="urn:microsoft.com/office/officeart/2005/8/layout/pyramid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59631D51-CEDE-4DF6-BFA3-72575E206948}" type="doc">
      <dgm:prSet loTypeId="urn:microsoft.com/office/officeart/2005/8/layout/hProcess11" loCatId="process" qsTypeId="urn:microsoft.com/office/officeart/2005/8/quickstyle/simple1" qsCatId="simple" csTypeId="urn:microsoft.com/office/officeart/2005/8/colors/accent1_2" csCatId="accent1" phldr="1"/>
      <dgm:spPr/>
    </dgm:pt>
    <dgm:pt modelId="{003D7C93-A160-477E-8588-4E5BD67D303D}" type="pres">
      <dgm:prSet presAssocID="{59631D51-CEDE-4DF6-BFA3-72575E206948}" presName="Name0" presStyleCnt="0">
        <dgm:presLayoutVars>
          <dgm:dir/>
          <dgm:resizeHandles val="exact"/>
        </dgm:presLayoutVars>
      </dgm:prSet>
      <dgm:spPr/>
    </dgm:pt>
    <dgm:pt modelId="{6925CA51-B0D9-44D2-A093-FB76402BBCE6}" type="pres">
      <dgm:prSet presAssocID="{59631D51-CEDE-4DF6-BFA3-72575E206948}" presName="arrow" presStyleLbl="bgShp" presStyleIdx="0" presStyleCnt="1" custAng="5400000" custScaleX="72226" custScaleY="86894" custLinFactNeighborX="38231" custLinFactNeighborY="-23521"/>
      <dgm:spPr/>
    </dgm:pt>
    <dgm:pt modelId="{5942646C-C704-4983-A783-663E7A899682}" type="pres">
      <dgm:prSet presAssocID="{59631D51-CEDE-4DF6-BFA3-72575E206948}" presName="points" presStyleCnt="0"/>
      <dgm:spPr/>
    </dgm:pt>
  </dgm:ptLst>
  <dgm:cxnLst>
    <dgm:cxn modelId="{153C38FD-5260-43FB-9B97-B5D63B0CD22E}" type="presOf" srcId="{59631D51-CEDE-4DF6-BFA3-72575E206948}" destId="{003D7C93-A160-477E-8588-4E5BD67D303D}" srcOrd="0" destOrd="0" presId="urn:microsoft.com/office/officeart/2005/8/layout/hProcess11"/>
    <dgm:cxn modelId="{25814ACD-DC10-4603-8182-EEA19193E324}" type="presParOf" srcId="{003D7C93-A160-477E-8588-4E5BD67D303D}" destId="{6925CA51-B0D9-44D2-A093-FB76402BBCE6}" srcOrd="0" destOrd="0" presId="urn:microsoft.com/office/officeart/2005/8/layout/hProcess11"/>
    <dgm:cxn modelId="{232CA1BE-21AD-41E4-A397-5CEDE1429584}" type="presParOf" srcId="{003D7C93-A160-477E-8588-4E5BD67D303D}" destId="{5942646C-C704-4983-A783-663E7A899682}" srcOrd="1" destOrd="0" presId="urn:microsoft.com/office/officeart/2005/8/layout/hProcess1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User requirements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Cost estimation</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9F07CD47-6A4F-4135-88B4-DE1B5D2A25D1}">
      <dgm:prSet phldrT="[Text]" custT="1"/>
      <dgm:spPr/>
      <dgm:t>
        <a:bodyPr/>
        <a:lstStyle/>
        <a:p>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DF49A7D8-1904-4A1D-887C-1E3BB47559A4}" type="parTrans" cxnId="{5E578E5B-0F68-4960-8585-A241C64FD0EA}">
      <dgm:prSet/>
      <dgm:spPr/>
      <dgm:t>
        <a:bodyPr/>
        <a:lstStyle/>
        <a:p>
          <a:endParaRPr lang="fr-FR"/>
        </a:p>
      </dgm:t>
    </dgm:pt>
    <dgm:pt modelId="{82B5BE19-694E-4559-AEC5-85B0AE15E035}" type="sibTrans" cxnId="{5E578E5B-0F68-4960-8585-A241C64FD0EA}">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BE2A7C2A-2D08-4D5E-9038-B60186125D04}" type="pres">
      <dgm:prSet presAssocID="{4CE66D15-5515-4A07-AE7C-89351D8FBBB4}" presName="parSpace" presStyleCnt="0"/>
      <dgm:spPr/>
    </dgm:pt>
    <dgm:pt modelId="{BEED182F-41E0-4045-9464-B5D176587CC6}" type="pres">
      <dgm:prSet presAssocID="{9F07CD47-6A4F-4135-88B4-DE1B5D2A25D1}"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E2F19528-4BE0-4E45-81C4-FDFC6DE532F7}" type="presOf" srcId="{9F07CD47-6A4F-4135-88B4-DE1B5D2A25D1}" destId="{BEED182F-41E0-4045-9464-B5D176587CC6}" srcOrd="0" destOrd="0" presId="urn:microsoft.com/office/officeart/2005/8/layout/hChevron3"/>
    <dgm:cxn modelId="{080C0F35-1B30-4B28-AF53-F243996D6C37}" type="presOf" srcId="{FF7F55E8-B6AE-45D8-8E34-94841124AEAB}" destId="{A60E1EEF-CBD8-4320-9E24-8085B94FCA62}" srcOrd="0" destOrd="0" presId="urn:microsoft.com/office/officeart/2005/8/layout/hChevron3"/>
    <dgm:cxn modelId="{5E578E5B-0F68-4960-8585-A241C64FD0EA}" srcId="{1173A4E3-8B9D-40B0-9369-26A273D1F1F9}" destId="{9F07CD47-6A4F-4135-88B4-DE1B5D2A25D1}" srcOrd="5" destOrd="0" parTransId="{DF49A7D8-1904-4A1D-887C-1E3BB47559A4}" sibTransId="{82B5BE19-694E-4559-AEC5-85B0AE15E035}"/>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AE7DC266-E7D9-49C8-B99A-52BB87ABA5A0}" type="presParOf" srcId="{4A2B325A-DACD-41D4-AD0D-283F00E1D327}" destId="{BE2A7C2A-2D08-4D5E-9038-B60186125D04}" srcOrd="9" destOrd="0" presId="urn:microsoft.com/office/officeart/2005/8/layout/hChevron3"/>
    <dgm:cxn modelId="{C7A08257-CF9D-42B2-8D66-3EF31DBB17EF}" type="presParOf" srcId="{4A2B325A-DACD-41D4-AD0D-283F00E1D327}" destId="{BEED182F-41E0-4045-9464-B5D176587CC6}" srcOrd="10" destOrd="0" presId="urn:microsoft.com/office/officeart/2005/8/layout/hChevron3"/>
  </dgm:cxnLst>
  <dgm:bg/>
  <dgm:whole/>
  <dgm:extLst>
    <a:ext uri="http://schemas.microsoft.com/office/drawing/2008/diagram">
      <dsp:dataModelExt xmlns:dsp="http://schemas.microsoft.com/office/drawing/2008/diagram" relId="rId15" minVer="http://schemas.openxmlformats.org/drawingml/2006/diagram"/>
    </a:ext>
    <a:ext uri="{C62137D5-CB1D-491B-B009-E17868A290BF}">
      <dgm14:recolorImg xmlns:dgm14="http://schemas.microsoft.com/office/drawing/2010/diagram" val="1"/>
    </a:ext>
  </dgm:extLst>
</dgm:dataModel>
</file>

<file path=ppt/diagrams/data25.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User requirements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Cost estimation</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C9074C13-23D8-4DDF-8DC4-A8680C0B9F2E}">
      <dgm:prSet phldrT="[Text]" custT="1"/>
      <dgm:spPr/>
      <dgm:t>
        <a:bodyPr/>
        <a:lstStyle/>
        <a:p>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8FCE7906-D410-4EAA-84E2-834429ABAB97}" type="parTrans" cxnId="{302FB023-4B99-4384-BA5F-98F034E19876}">
      <dgm:prSet/>
      <dgm:spPr/>
      <dgm:t>
        <a:bodyPr/>
        <a:lstStyle/>
        <a:p>
          <a:endParaRPr lang="fr-FR"/>
        </a:p>
      </dgm:t>
    </dgm:pt>
    <dgm:pt modelId="{B1D9743A-2026-439A-A736-6E5A052F7C4E}" type="sibTrans" cxnId="{302FB023-4B99-4384-BA5F-98F034E19876}">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5B95DB1B-8758-4FDA-9270-2C227E501EA7}" type="pres">
      <dgm:prSet presAssocID="{4CE66D15-5515-4A07-AE7C-89351D8FBBB4}" presName="parSpace" presStyleCnt="0"/>
      <dgm:spPr/>
    </dgm:pt>
    <dgm:pt modelId="{CEC4EB82-5A4F-48C2-A19C-68E6DEE6728B}" type="pres">
      <dgm:prSet presAssocID="{C9074C13-23D8-4DDF-8DC4-A8680C0B9F2E}"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302FB023-4B99-4384-BA5F-98F034E19876}" srcId="{1173A4E3-8B9D-40B0-9369-26A273D1F1F9}" destId="{C9074C13-23D8-4DDF-8DC4-A8680C0B9F2E}" srcOrd="5" destOrd="0" parTransId="{8FCE7906-D410-4EAA-84E2-834429ABAB97}" sibTransId="{B1D9743A-2026-439A-A736-6E5A052F7C4E}"/>
    <dgm:cxn modelId="{080C0F35-1B30-4B28-AF53-F243996D6C37}" type="presOf" srcId="{FF7F55E8-B6AE-45D8-8E34-94841124AEAB}" destId="{A60E1EEF-CBD8-4320-9E24-8085B94FCA62}" srcOrd="0" destOrd="0" presId="urn:microsoft.com/office/officeart/2005/8/layout/hChevron3"/>
    <dgm:cxn modelId="{50798A4D-0804-40D2-937A-C0405AB8F5A2}" type="presOf" srcId="{C9074C13-23D8-4DDF-8DC4-A8680C0B9F2E}" destId="{CEC4EB82-5A4F-48C2-A19C-68E6DEE6728B}"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F35DDEF1-79B2-41D0-B10A-901A200B6486}" type="presParOf" srcId="{4A2B325A-DACD-41D4-AD0D-283F00E1D327}" destId="{5B95DB1B-8758-4FDA-9270-2C227E501EA7}" srcOrd="9" destOrd="0" presId="urn:microsoft.com/office/officeart/2005/8/layout/hChevron3"/>
    <dgm:cxn modelId="{BE021EA0-C9D4-4848-BF3D-F9921A2DAAB8}" type="presParOf" srcId="{4A2B325A-DACD-41D4-AD0D-283F00E1D327}" destId="{CEC4EB82-5A4F-48C2-A19C-68E6DEE6728B}" srcOrd="10" destOrd="0" presId="urn:microsoft.com/office/officeart/2005/8/layout/hChevron3"/>
  </dgm:cxnLst>
  <dgm:bg/>
  <dgm:whole/>
  <dgm:extLst>
    <a:ext uri="http://schemas.microsoft.com/office/drawing/2008/diagram">
      <dsp:dataModelExt xmlns:dsp="http://schemas.microsoft.com/office/drawing/2008/diagram" relId="rId5" minVer="http://schemas.openxmlformats.org/drawingml/2006/diagram"/>
    </a:ext>
    <a:ext uri="{C62137D5-CB1D-491B-B009-E17868A290BF}">
      <dgm14:recolorImg xmlns:dgm14="http://schemas.microsoft.com/office/drawing/2010/diagram" val="1"/>
    </a:ext>
  </dgm:extLst>
</dgm:dataModel>
</file>

<file path=ppt/diagrams/data26.xml><?xml version="1.0" encoding="utf-8"?>
<dgm:dataModel xmlns:dgm="http://schemas.openxmlformats.org/drawingml/2006/diagram" xmlns:a="http://schemas.openxmlformats.org/drawingml/2006/main">
  <dgm:ptLst>
    <dgm:pt modelId="{A57A7D99-01F9-42D4-8969-15406E22B8F9}"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fr-FR"/>
        </a:p>
      </dgm:t>
    </dgm:pt>
    <dgm:pt modelId="{42367C31-D1C9-4A0D-9F4A-3ACBA005281D}">
      <dgm:prSet phldrT="[Text]" custT="1"/>
      <dgm:spPr/>
      <dgm:t>
        <a:bodyPr/>
        <a:lstStyle/>
        <a:p>
          <a:r>
            <a:rPr lang="en-US" sz="1800" dirty="0"/>
            <a:t>01</a:t>
          </a:r>
          <a:endParaRPr lang="fr-FR" sz="1800" dirty="0"/>
        </a:p>
      </dgm:t>
    </dgm:pt>
    <dgm:pt modelId="{EEAEEB57-B7BF-4426-B837-B0F50DCAE5FA}" type="parTrans" cxnId="{3F6032B0-D411-4607-A079-756A5E0857B6}">
      <dgm:prSet/>
      <dgm:spPr/>
      <dgm:t>
        <a:bodyPr/>
        <a:lstStyle/>
        <a:p>
          <a:endParaRPr lang="fr-FR"/>
        </a:p>
      </dgm:t>
    </dgm:pt>
    <dgm:pt modelId="{E9263391-411C-4B83-BE5F-1E35DF5EDB6F}" type="sibTrans" cxnId="{3F6032B0-D411-4607-A079-756A5E0857B6}">
      <dgm:prSet/>
      <dgm:spPr/>
      <dgm:t>
        <a:bodyPr/>
        <a:lstStyle/>
        <a:p>
          <a:endParaRPr lang="fr-FR"/>
        </a:p>
      </dgm:t>
    </dgm:pt>
    <dgm:pt modelId="{A8B8425B-15E8-48AC-9A45-FB96CB459531}">
      <dgm:prSet phldrT="[Text]"/>
      <dgm:spPr/>
      <dgm:t>
        <a:bodyPr/>
        <a:lstStyle/>
        <a:p>
          <a:r>
            <a:rPr lang="en-US" dirty="0"/>
            <a:t>strategy of development</a:t>
          </a:r>
          <a:endParaRPr lang="fr-FR" dirty="0"/>
        </a:p>
      </dgm:t>
    </dgm:pt>
    <dgm:pt modelId="{2AD4B0F6-CA5D-4894-B7D4-7F6A35AFB327}" type="parTrans" cxnId="{F366A4DE-3DF9-412B-9425-89384E3E20D4}">
      <dgm:prSet/>
      <dgm:spPr/>
      <dgm:t>
        <a:bodyPr/>
        <a:lstStyle/>
        <a:p>
          <a:endParaRPr lang="fr-FR"/>
        </a:p>
      </dgm:t>
    </dgm:pt>
    <dgm:pt modelId="{C1752755-264F-463B-80FB-1917FCC44FFB}" type="sibTrans" cxnId="{F366A4DE-3DF9-412B-9425-89384E3E20D4}">
      <dgm:prSet/>
      <dgm:spPr/>
      <dgm:t>
        <a:bodyPr/>
        <a:lstStyle/>
        <a:p>
          <a:endParaRPr lang="fr-FR"/>
        </a:p>
      </dgm:t>
    </dgm:pt>
    <dgm:pt modelId="{9CB0388C-E541-4279-9B18-AEE04FAC56BC}">
      <dgm:prSet phldrT="[Text]" custT="1"/>
      <dgm:spPr/>
      <dgm:t>
        <a:bodyPr/>
        <a:lstStyle/>
        <a:p>
          <a:r>
            <a:rPr lang="en-US" sz="2000" dirty="0"/>
            <a:t>02</a:t>
          </a:r>
          <a:endParaRPr lang="fr-FR" sz="2000" dirty="0"/>
        </a:p>
      </dgm:t>
    </dgm:pt>
    <dgm:pt modelId="{615C3962-9391-446B-A8C0-784662A1387A}" type="parTrans" cxnId="{46397BA6-218D-4C02-A43C-9E7D0168EE33}">
      <dgm:prSet/>
      <dgm:spPr/>
      <dgm:t>
        <a:bodyPr/>
        <a:lstStyle/>
        <a:p>
          <a:endParaRPr lang="fr-FR"/>
        </a:p>
      </dgm:t>
    </dgm:pt>
    <dgm:pt modelId="{4147E745-636A-4606-8AE8-B447E1622864}" type="sibTrans" cxnId="{46397BA6-218D-4C02-A43C-9E7D0168EE33}">
      <dgm:prSet/>
      <dgm:spPr/>
      <dgm:t>
        <a:bodyPr/>
        <a:lstStyle/>
        <a:p>
          <a:endParaRPr lang="fr-FR"/>
        </a:p>
      </dgm:t>
    </dgm:pt>
    <dgm:pt modelId="{A4BFDFB4-936B-4099-B1E7-F883021DF485}">
      <dgm:prSet phldrT="[Text]"/>
      <dgm:spPr/>
      <dgm:t>
        <a:bodyPr/>
        <a:lstStyle/>
        <a:p>
          <a:r>
            <a:rPr lang="en-US" dirty="0"/>
            <a:t>analysis and planning</a:t>
          </a:r>
          <a:endParaRPr lang="fr-FR" dirty="0"/>
        </a:p>
      </dgm:t>
    </dgm:pt>
    <dgm:pt modelId="{3125BD25-0F91-470F-994F-0D0980EB2020}" type="parTrans" cxnId="{B8BC4A45-E0E6-4B19-99A9-9B115AE171D0}">
      <dgm:prSet/>
      <dgm:spPr/>
      <dgm:t>
        <a:bodyPr/>
        <a:lstStyle/>
        <a:p>
          <a:endParaRPr lang="fr-FR"/>
        </a:p>
      </dgm:t>
    </dgm:pt>
    <dgm:pt modelId="{E2CD2F6F-A7EA-4AD2-ABC9-32D423710A66}" type="sibTrans" cxnId="{B8BC4A45-E0E6-4B19-99A9-9B115AE171D0}">
      <dgm:prSet/>
      <dgm:spPr/>
      <dgm:t>
        <a:bodyPr/>
        <a:lstStyle/>
        <a:p>
          <a:endParaRPr lang="fr-FR"/>
        </a:p>
      </dgm:t>
    </dgm:pt>
    <dgm:pt modelId="{35FFA611-B56F-4BBE-BC3B-C100AF36CDB9}">
      <dgm:prSet phldrT="[Text]" custT="1"/>
      <dgm:spPr/>
      <dgm:t>
        <a:bodyPr/>
        <a:lstStyle/>
        <a:p>
          <a:r>
            <a:rPr lang="en-US" sz="2000" dirty="0"/>
            <a:t>03</a:t>
          </a:r>
          <a:endParaRPr lang="fr-FR" sz="2000" dirty="0"/>
        </a:p>
      </dgm:t>
    </dgm:pt>
    <dgm:pt modelId="{01AD8697-40A6-486C-9353-86187D697E1F}" type="parTrans" cxnId="{44F3C4E7-A1AF-4E5E-B615-B8C1225CEB91}">
      <dgm:prSet/>
      <dgm:spPr/>
      <dgm:t>
        <a:bodyPr/>
        <a:lstStyle/>
        <a:p>
          <a:endParaRPr lang="fr-FR"/>
        </a:p>
      </dgm:t>
    </dgm:pt>
    <dgm:pt modelId="{BAEC311F-DB13-4F91-BDB0-E748F2326819}" type="sibTrans" cxnId="{44F3C4E7-A1AF-4E5E-B615-B8C1225CEB91}">
      <dgm:prSet/>
      <dgm:spPr/>
      <dgm:t>
        <a:bodyPr/>
        <a:lstStyle/>
        <a:p>
          <a:endParaRPr lang="fr-FR"/>
        </a:p>
      </dgm:t>
    </dgm:pt>
    <dgm:pt modelId="{41345A4F-19CF-48A8-8306-5643832C6417}">
      <dgm:prSet phldrT="[Text]"/>
      <dgm:spPr/>
      <dgm:t>
        <a:bodyPr/>
        <a:lstStyle/>
        <a:p>
          <a:r>
            <a:rPr lang="en-US" dirty="0"/>
            <a:t>UI/</a:t>
          </a:r>
          <a:r>
            <a:rPr lang="en-US" dirty="0" err="1"/>
            <a:t>UX</a:t>
          </a:r>
          <a:r>
            <a:rPr lang="en-US" dirty="0"/>
            <a:t> design</a:t>
          </a:r>
          <a:endParaRPr lang="fr-FR" dirty="0"/>
        </a:p>
      </dgm:t>
    </dgm:pt>
    <dgm:pt modelId="{2D7FFEB3-CA88-4168-BDEF-DBE4EA2C66DD}" type="parTrans" cxnId="{6179B9FD-D03C-4190-865D-C8B675F1441F}">
      <dgm:prSet/>
      <dgm:spPr/>
      <dgm:t>
        <a:bodyPr/>
        <a:lstStyle/>
        <a:p>
          <a:endParaRPr lang="fr-FR"/>
        </a:p>
      </dgm:t>
    </dgm:pt>
    <dgm:pt modelId="{C0ACB973-6336-439E-85C3-45621DB3E277}" type="sibTrans" cxnId="{6179B9FD-D03C-4190-865D-C8B675F1441F}">
      <dgm:prSet/>
      <dgm:spPr/>
      <dgm:t>
        <a:bodyPr/>
        <a:lstStyle/>
        <a:p>
          <a:endParaRPr lang="fr-FR"/>
        </a:p>
      </dgm:t>
    </dgm:pt>
    <dgm:pt modelId="{2759E559-DBA2-4E11-A3B0-AAA1B1A316AB}">
      <dgm:prSet phldrT="[Text]" custT="1"/>
      <dgm:spPr/>
      <dgm:t>
        <a:bodyPr/>
        <a:lstStyle/>
        <a:p>
          <a:r>
            <a:rPr lang="en-US" sz="2000" dirty="0"/>
            <a:t>04</a:t>
          </a:r>
          <a:endParaRPr lang="fr-FR" sz="2000" dirty="0"/>
        </a:p>
      </dgm:t>
    </dgm:pt>
    <dgm:pt modelId="{205623F3-AEE6-448B-AF42-BA9A89021219}" type="parTrans" cxnId="{AA3A8BDE-384E-471C-97B3-9614A6CC28C0}">
      <dgm:prSet/>
      <dgm:spPr/>
      <dgm:t>
        <a:bodyPr/>
        <a:lstStyle/>
        <a:p>
          <a:endParaRPr lang="fr-FR"/>
        </a:p>
      </dgm:t>
    </dgm:pt>
    <dgm:pt modelId="{4B5C06D9-1C05-4D11-8292-643F2AE0B080}" type="sibTrans" cxnId="{AA3A8BDE-384E-471C-97B3-9614A6CC28C0}">
      <dgm:prSet/>
      <dgm:spPr/>
      <dgm:t>
        <a:bodyPr/>
        <a:lstStyle/>
        <a:p>
          <a:endParaRPr lang="fr-FR"/>
        </a:p>
      </dgm:t>
    </dgm:pt>
    <dgm:pt modelId="{6911791B-101A-4BEE-856B-D03E87D7226B}">
      <dgm:prSet phldrT="[Text]"/>
      <dgm:spPr/>
      <dgm:t>
        <a:bodyPr/>
        <a:lstStyle/>
        <a:p>
          <a:r>
            <a:rPr lang="en-US" dirty="0"/>
            <a:t>support and performance Monitoring(</a:t>
          </a:r>
          <a:r>
            <a:rPr lang="en-US" dirty="0" err="1"/>
            <a:t>KPIs</a:t>
          </a:r>
          <a:r>
            <a:rPr lang="en-US" dirty="0"/>
            <a:t>)</a:t>
          </a:r>
          <a:endParaRPr lang="fr-FR" dirty="0"/>
        </a:p>
      </dgm:t>
    </dgm:pt>
    <dgm:pt modelId="{8CFE4552-8BDD-45BB-B2CB-D58036A90341}" type="parTrans" cxnId="{6B3AF074-8C79-4972-9543-1EDBD27CB5D5}">
      <dgm:prSet/>
      <dgm:spPr/>
      <dgm:t>
        <a:bodyPr/>
        <a:lstStyle/>
        <a:p>
          <a:endParaRPr lang="fr-FR"/>
        </a:p>
      </dgm:t>
    </dgm:pt>
    <dgm:pt modelId="{464D3AD3-3E51-4615-AB83-748FB72B12AE}" type="sibTrans" cxnId="{6B3AF074-8C79-4972-9543-1EDBD27CB5D5}">
      <dgm:prSet/>
      <dgm:spPr/>
      <dgm:t>
        <a:bodyPr/>
        <a:lstStyle/>
        <a:p>
          <a:endParaRPr lang="fr-FR"/>
        </a:p>
      </dgm:t>
    </dgm:pt>
    <dgm:pt modelId="{D1488A4B-8D9C-44B9-AE56-5A2188BE0C75}">
      <dgm:prSet phldrT="[Text]"/>
      <dgm:spPr/>
      <dgm:t>
        <a:bodyPr/>
        <a:lstStyle/>
        <a:p>
          <a:r>
            <a:rPr lang="en-US" dirty="0"/>
            <a:t>app development (frontend, backend, middleware)</a:t>
          </a:r>
          <a:endParaRPr lang="fr-FR" dirty="0"/>
        </a:p>
      </dgm:t>
    </dgm:pt>
    <dgm:pt modelId="{2772D19E-541C-4434-851C-F50E349506ED}" type="parTrans" cxnId="{B978070D-6B6F-4BDE-B9FB-DB004E659660}">
      <dgm:prSet/>
      <dgm:spPr/>
      <dgm:t>
        <a:bodyPr/>
        <a:lstStyle/>
        <a:p>
          <a:endParaRPr lang="fr-FR"/>
        </a:p>
      </dgm:t>
    </dgm:pt>
    <dgm:pt modelId="{53912792-10B4-4B78-BCA8-672C0D8358D0}" type="sibTrans" cxnId="{B978070D-6B6F-4BDE-B9FB-DB004E659660}">
      <dgm:prSet/>
      <dgm:spPr/>
      <dgm:t>
        <a:bodyPr/>
        <a:lstStyle/>
        <a:p>
          <a:endParaRPr lang="fr-FR"/>
        </a:p>
      </dgm:t>
    </dgm:pt>
    <dgm:pt modelId="{4EBB8914-C0CF-4677-AAB0-D1B8C3A9B9ED}">
      <dgm:prSet phldrT="[Text]" custT="1"/>
      <dgm:spPr/>
      <dgm:t>
        <a:bodyPr/>
        <a:lstStyle/>
        <a:p>
          <a:r>
            <a:rPr lang="en-US" sz="2000" dirty="0"/>
            <a:t>05</a:t>
          </a:r>
          <a:endParaRPr lang="fr-FR" sz="2000" dirty="0"/>
        </a:p>
      </dgm:t>
    </dgm:pt>
    <dgm:pt modelId="{A0DCEBC3-A7C0-4043-B910-6DD41898068C}" type="parTrans" cxnId="{7FA0E7CC-BF7A-483E-ABC2-7FECCC005E01}">
      <dgm:prSet/>
      <dgm:spPr/>
      <dgm:t>
        <a:bodyPr/>
        <a:lstStyle/>
        <a:p>
          <a:endParaRPr lang="fr-FR"/>
        </a:p>
      </dgm:t>
    </dgm:pt>
    <dgm:pt modelId="{6F5D3E05-BFF8-4182-8EBB-BEAF78AA6F64}" type="sibTrans" cxnId="{7FA0E7CC-BF7A-483E-ABC2-7FECCC005E01}">
      <dgm:prSet/>
      <dgm:spPr/>
      <dgm:t>
        <a:bodyPr/>
        <a:lstStyle/>
        <a:p>
          <a:endParaRPr lang="fr-FR"/>
        </a:p>
      </dgm:t>
    </dgm:pt>
    <dgm:pt modelId="{77AA16C3-B153-49C9-8855-9CE8314E1E83}">
      <dgm:prSet phldrT="[Text]"/>
      <dgm:spPr/>
      <dgm:t>
        <a:bodyPr/>
        <a:lstStyle/>
        <a:p>
          <a:r>
            <a:rPr lang="en-US" dirty="0"/>
            <a:t>application testing</a:t>
          </a:r>
          <a:endParaRPr lang="fr-FR" dirty="0"/>
        </a:p>
      </dgm:t>
    </dgm:pt>
    <dgm:pt modelId="{85E422AE-E601-4673-A10A-6B5188F6C423}" type="parTrans" cxnId="{3179429E-7BB1-466F-B9A1-58883CE24C76}">
      <dgm:prSet/>
      <dgm:spPr/>
      <dgm:t>
        <a:bodyPr/>
        <a:lstStyle/>
        <a:p>
          <a:endParaRPr lang="fr-FR"/>
        </a:p>
      </dgm:t>
    </dgm:pt>
    <dgm:pt modelId="{5E296302-579F-4E82-84B4-90FE4B82D0BA}" type="sibTrans" cxnId="{3179429E-7BB1-466F-B9A1-58883CE24C76}">
      <dgm:prSet/>
      <dgm:spPr/>
      <dgm:t>
        <a:bodyPr/>
        <a:lstStyle/>
        <a:p>
          <a:endParaRPr lang="fr-FR"/>
        </a:p>
      </dgm:t>
    </dgm:pt>
    <dgm:pt modelId="{20BD6752-1736-4E64-93CA-CCB822DE05AB}">
      <dgm:prSet phldrT="[Text]" custT="1"/>
      <dgm:spPr/>
      <dgm:t>
        <a:bodyPr/>
        <a:lstStyle/>
        <a:p>
          <a:r>
            <a:rPr lang="en-US" sz="2000" dirty="0"/>
            <a:t>06</a:t>
          </a:r>
          <a:endParaRPr lang="fr-FR" sz="2000" dirty="0"/>
        </a:p>
      </dgm:t>
    </dgm:pt>
    <dgm:pt modelId="{33E58F0F-94ED-49CF-892F-F37BB8F3D352}" type="parTrans" cxnId="{75A68913-EAAF-4AA8-AC5A-33A106DA70F2}">
      <dgm:prSet/>
      <dgm:spPr/>
      <dgm:t>
        <a:bodyPr/>
        <a:lstStyle/>
        <a:p>
          <a:endParaRPr lang="fr-FR"/>
        </a:p>
      </dgm:t>
    </dgm:pt>
    <dgm:pt modelId="{7B0D7872-AFEE-4655-B029-EC32D7989521}" type="sibTrans" cxnId="{75A68913-EAAF-4AA8-AC5A-33A106DA70F2}">
      <dgm:prSet/>
      <dgm:spPr/>
      <dgm:t>
        <a:bodyPr/>
        <a:lstStyle/>
        <a:p>
          <a:endParaRPr lang="fr-FR"/>
        </a:p>
      </dgm:t>
    </dgm:pt>
    <dgm:pt modelId="{79EAC0A8-3FE9-42E1-A1E1-2CC129751839}">
      <dgm:prSet phldrT="[Text]"/>
      <dgm:spPr/>
      <dgm:t>
        <a:bodyPr/>
        <a:lstStyle/>
        <a:p>
          <a:r>
            <a:rPr lang="en-US" dirty="0"/>
            <a:t>Deployment</a:t>
          </a:r>
          <a:endParaRPr lang="fr-FR" dirty="0"/>
        </a:p>
      </dgm:t>
    </dgm:pt>
    <dgm:pt modelId="{4923EDCF-5338-469E-B66D-B2561BF909D7}" type="parTrans" cxnId="{D477EB6F-F023-4A01-93E2-6F4939FDE63A}">
      <dgm:prSet/>
      <dgm:spPr/>
      <dgm:t>
        <a:bodyPr/>
        <a:lstStyle/>
        <a:p>
          <a:endParaRPr lang="fr-FR"/>
        </a:p>
      </dgm:t>
    </dgm:pt>
    <dgm:pt modelId="{460806FC-042E-4DA2-92BF-F844EE61AE59}" type="sibTrans" cxnId="{D477EB6F-F023-4A01-93E2-6F4939FDE63A}">
      <dgm:prSet/>
      <dgm:spPr/>
      <dgm:t>
        <a:bodyPr/>
        <a:lstStyle/>
        <a:p>
          <a:endParaRPr lang="fr-FR"/>
        </a:p>
      </dgm:t>
    </dgm:pt>
    <dgm:pt modelId="{1804C3AD-4629-4DC6-8AF9-AE27A0A36890}">
      <dgm:prSet phldrT="[Text]" custT="1"/>
      <dgm:spPr/>
      <dgm:t>
        <a:bodyPr/>
        <a:lstStyle/>
        <a:p>
          <a:r>
            <a:rPr lang="en-US" sz="2000" dirty="0"/>
            <a:t>07</a:t>
          </a:r>
          <a:endParaRPr lang="fr-FR" sz="1200" dirty="0"/>
        </a:p>
      </dgm:t>
    </dgm:pt>
    <dgm:pt modelId="{B37328FF-445F-462C-89D8-4A94D080BA17}" type="parTrans" cxnId="{F9D92021-61D9-4606-88FA-E569AF63C56A}">
      <dgm:prSet/>
      <dgm:spPr/>
      <dgm:t>
        <a:bodyPr/>
        <a:lstStyle/>
        <a:p>
          <a:endParaRPr lang="fr-FR"/>
        </a:p>
      </dgm:t>
    </dgm:pt>
    <dgm:pt modelId="{B93AF3A9-882F-4DCD-A8FE-6DF250199463}" type="sibTrans" cxnId="{F9D92021-61D9-4606-88FA-E569AF63C56A}">
      <dgm:prSet/>
      <dgm:spPr/>
      <dgm:t>
        <a:bodyPr/>
        <a:lstStyle/>
        <a:p>
          <a:endParaRPr lang="fr-FR"/>
        </a:p>
      </dgm:t>
    </dgm:pt>
    <dgm:pt modelId="{B3A0A2D5-5354-43BF-ADDB-453D836F6DF4}" type="pres">
      <dgm:prSet presAssocID="{A57A7D99-01F9-42D4-8969-15406E22B8F9}" presName="linearFlow" presStyleCnt="0">
        <dgm:presLayoutVars>
          <dgm:dir/>
          <dgm:animLvl val="lvl"/>
          <dgm:resizeHandles val="exact"/>
        </dgm:presLayoutVars>
      </dgm:prSet>
      <dgm:spPr/>
    </dgm:pt>
    <dgm:pt modelId="{CBDAE8A1-6E23-4D6E-824F-9429C9E98A93}" type="pres">
      <dgm:prSet presAssocID="{42367C31-D1C9-4A0D-9F4A-3ACBA005281D}" presName="composite" presStyleCnt="0"/>
      <dgm:spPr/>
    </dgm:pt>
    <dgm:pt modelId="{75F51ED0-A8E5-458F-85C6-DBE336C2B73B}" type="pres">
      <dgm:prSet presAssocID="{42367C31-D1C9-4A0D-9F4A-3ACBA005281D}" presName="parentText" presStyleLbl="alignNode1" presStyleIdx="0" presStyleCnt="7">
        <dgm:presLayoutVars>
          <dgm:chMax val="1"/>
          <dgm:bulletEnabled val="1"/>
        </dgm:presLayoutVars>
      </dgm:prSet>
      <dgm:spPr/>
    </dgm:pt>
    <dgm:pt modelId="{DF540535-04EF-407F-93A0-090087556FCE}" type="pres">
      <dgm:prSet presAssocID="{42367C31-D1C9-4A0D-9F4A-3ACBA005281D}" presName="descendantText" presStyleLbl="alignAcc1" presStyleIdx="0" presStyleCnt="7">
        <dgm:presLayoutVars>
          <dgm:bulletEnabled val="1"/>
        </dgm:presLayoutVars>
      </dgm:prSet>
      <dgm:spPr/>
    </dgm:pt>
    <dgm:pt modelId="{10FBF131-A520-4351-B9C6-3C349388AD1E}" type="pres">
      <dgm:prSet presAssocID="{E9263391-411C-4B83-BE5F-1E35DF5EDB6F}" presName="sp" presStyleCnt="0"/>
      <dgm:spPr/>
    </dgm:pt>
    <dgm:pt modelId="{895D61EA-41B4-4BE2-8AC1-2D78C28C8DB6}" type="pres">
      <dgm:prSet presAssocID="{9CB0388C-E541-4279-9B18-AEE04FAC56BC}" presName="composite" presStyleCnt="0"/>
      <dgm:spPr/>
    </dgm:pt>
    <dgm:pt modelId="{C9B0AA0F-9290-4837-B2C1-CBC2B5FA3E66}" type="pres">
      <dgm:prSet presAssocID="{9CB0388C-E541-4279-9B18-AEE04FAC56BC}" presName="parentText" presStyleLbl="alignNode1" presStyleIdx="1" presStyleCnt="7">
        <dgm:presLayoutVars>
          <dgm:chMax val="1"/>
          <dgm:bulletEnabled val="1"/>
        </dgm:presLayoutVars>
      </dgm:prSet>
      <dgm:spPr/>
    </dgm:pt>
    <dgm:pt modelId="{404B83EA-83AF-41A4-913C-E21DB572C0F3}" type="pres">
      <dgm:prSet presAssocID="{9CB0388C-E541-4279-9B18-AEE04FAC56BC}" presName="descendantText" presStyleLbl="alignAcc1" presStyleIdx="1" presStyleCnt="7">
        <dgm:presLayoutVars>
          <dgm:bulletEnabled val="1"/>
        </dgm:presLayoutVars>
      </dgm:prSet>
      <dgm:spPr/>
    </dgm:pt>
    <dgm:pt modelId="{A7699EDB-EC66-4F98-BB4A-4A725C63439C}" type="pres">
      <dgm:prSet presAssocID="{4147E745-636A-4606-8AE8-B447E1622864}" presName="sp" presStyleCnt="0"/>
      <dgm:spPr/>
    </dgm:pt>
    <dgm:pt modelId="{9122EC38-948F-4EFD-AD3E-63ECD4C2886B}" type="pres">
      <dgm:prSet presAssocID="{35FFA611-B56F-4BBE-BC3B-C100AF36CDB9}" presName="composite" presStyleCnt="0"/>
      <dgm:spPr/>
    </dgm:pt>
    <dgm:pt modelId="{6BF09F38-5DEB-4D4C-AEF1-24EBB2218257}" type="pres">
      <dgm:prSet presAssocID="{35FFA611-B56F-4BBE-BC3B-C100AF36CDB9}" presName="parentText" presStyleLbl="alignNode1" presStyleIdx="2" presStyleCnt="7">
        <dgm:presLayoutVars>
          <dgm:chMax val="1"/>
          <dgm:bulletEnabled val="1"/>
        </dgm:presLayoutVars>
      </dgm:prSet>
      <dgm:spPr/>
    </dgm:pt>
    <dgm:pt modelId="{9CAB52B3-3C72-4891-AAB7-13BD4BF0A3EE}" type="pres">
      <dgm:prSet presAssocID="{35FFA611-B56F-4BBE-BC3B-C100AF36CDB9}" presName="descendantText" presStyleLbl="alignAcc1" presStyleIdx="2" presStyleCnt="7">
        <dgm:presLayoutVars>
          <dgm:bulletEnabled val="1"/>
        </dgm:presLayoutVars>
      </dgm:prSet>
      <dgm:spPr/>
    </dgm:pt>
    <dgm:pt modelId="{52857B81-2157-4843-AAC4-0716C9B1C0B6}" type="pres">
      <dgm:prSet presAssocID="{BAEC311F-DB13-4F91-BDB0-E748F2326819}" presName="sp" presStyleCnt="0"/>
      <dgm:spPr/>
    </dgm:pt>
    <dgm:pt modelId="{DE9B29AF-538E-4D05-BF06-796C806B7B12}" type="pres">
      <dgm:prSet presAssocID="{2759E559-DBA2-4E11-A3B0-AAA1B1A316AB}" presName="composite" presStyleCnt="0"/>
      <dgm:spPr/>
    </dgm:pt>
    <dgm:pt modelId="{0D996CFC-2718-465E-9FF6-B96093BEB1A6}" type="pres">
      <dgm:prSet presAssocID="{2759E559-DBA2-4E11-A3B0-AAA1B1A316AB}" presName="parentText" presStyleLbl="alignNode1" presStyleIdx="3" presStyleCnt="7">
        <dgm:presLayoutVars>
          <dgm:chMax val="1"/>
          <dgm:bulletEnabled val="1"/>
        </dgm:presLayoutVars>
      </dgm:prSet>
      <dgm:spPr/>
    </dgm:pt>
    <dgm:pt modelId="{D189CF75-2EDC-4670-8BE3-779B86076D5C}" type="pres">
      <dgm:prSet presAssocID="{2759E559-DBA2-4E11-A3B0-AAA1B1A316AB}" presName="descendantText" presStyleLbl="alignAcc1" presStyleIdx="3" presStyleCnt="7">
        <dgm:presLayoutVars>
          <dgm:bulletEnabled val="1"/>
        </dgm:presLayoutVars>
      </dgm:prSet>
      <dgm:spPr/>
    </dgm:pt>
    <dgm:pt modelId="{08737F1F-8F62-444B-83DE-C70FFD8DCE26}" type="pres">
      <dgm:prSet presAssocID="{4B5C06D9-1C05-4D11-8292-643F2AE0B080}" presName="sp" presStyleCnt="0"/>
      <dgm:spPr/>
    </dgm:pt>
    <dgm:pt modelId="{49E97F2D-E822-4BC6-BD95-A449B4142EBF}" type="pres">
      <dgm:prSet presAssocID="{4EBB8914-C0CF-4677-AAB0-D1B8C3A9B9ED}" presName="composite" presStyleCnt="0"/>
      <dgm:spPr/>
    </dgm:pt>
    <dgm:pt modelId="{DD6B651F-21DC-4218-B110-9C747F89D422}" type="pres">
      <dgm:prSet presAssocID="{4EBB8914-C0CF-4677-AAB0-D1B8C3A9B9ED}" presName="parentText" presStyleLbl="alignNode1" presStyleIdx="4" presStyleCnt="7">
        <dgm:presLayoutVars>
          <dgm:chMax val="1"/>
          <dgm:bulletEnabled val="1"/>
        </dgm:presLayoutVars>
      </dgm:prSet>
      <dgm:spPr/>
    </dgm:pt>
    <dgm:pt modelId="{217E0CF2-BCE7-48A4-A57B-0C3CE9088CE4}" type="pres">
      <dgm:prSet presAssocID="{4EBB8914-C0CF-4677-AAB0-D1B8C3A9B9ED}" presName="descendantText" presStyleLbl="alignAcc1" presStyleIdx="4" presStyleCnt="7" custLinFactNeighborY="0">
        <dgm:presLayoutVars>
          <dgm:bulletEnabled val="1"/>
        </dgm:presLayoutVars>
      </dgm:prSet>
      <dgm:spPr/>
    </dgm:pt>
    <dgm:pt modelId="{798D95D7-1D0D-4889-A799-4EBDBC68677B}" type="pres">
      <dgm:prSet presAssocID="{6F5D3E05-BFF8-4182-8EBB-BEAF78AA6F64}" presName="sp" presStyleCnt="0"/>
      <dgm:spPr/>
    </dgm:pt>
    <dgm:pt modelId="{358C2B11-B6DD-4720-8DB2-8689FFB70287}" type="pres">
      <dgm:prSet presAssocID="{20BD6752-1736-4E64-93CA-CCB822DE05AB}" presName="composite" presStyleCnt="0"/>
      <dgm:spPr/>
    </dgm:pt>
    <dgm:pt modelId="{4AA06D92-CBFB-4171-A848-249FAF5680DB}" type="pres">
      <dgm:prSet presAssocID="{20BD6752-1736-4E64-93CA-CCB822DE05AB}" presName="parentText" presStyleLbl="alignNode1" presStyleIdx="5" presStyleCnt="7">
        <dgm:presLayoutVars>
          <dgm:chMax val="1"/>
          <dgm:bulletEnabled val="1"/>
        </dgm:presLayoutVars>
      </dgm:prSet>
      <dgm:spPr/>
    </dgm:pt>
    <dgm:pt modelId="{508D4790-97C5-4663-B166-075C8C0A0332}" type="pres">
      <dgm:prSet presAssocID="{20BD6752-1736-4E64-93CA-CCB822DE05AB}" presName="descendantText" presStyleLbl="alignAcc1" presStyleIdx="5" presStyleCnt="7">
        <dgm:presLayoutVars>
          <dgm:bulletEnabled val="1"/>
        </dgm:presLayoutVars>
      </dgm:prSet>
      <dgm:spPr/>
    </dgm:pt>
    <dgm:pt modelId="{373D5F7F-F9D8-4F9A-96AA-6981719145F1}" type="pres">
      <dgm:prSet presAssocID="{7B0D7872-AFEE-4655-B029-EC32D7989521}" presName="sp" presStyleCnt="0"/>
      <dgm:spPr/>
    </dgm:pt>
    <dgm:pt modelId="{59FACBC9-5DA2-4054-BF67-A82465D05E9C}" type="pres">
      <dgm:prSet presAssocID="{1804C3AD-4629-4DC6-8AF9-AE27A0A36890}" presName="composite" presStyleCnt="0"/>
      <dgm:spPr/>
    </dgm:pt>
    <dgm:pt modelId="{52E08832-0276-43F7-85D0-5656B7E1971C}" type="pres">
      <dgm:prSet presAssocID="{1804C3AD-4629-4DC6-8AF9-AE27A0A36890}" presName="parentText" presStyleLbl="alignNode1" presStyleIdx="6" presStyleCnt="7">
        <dgm:presLayoutVars>
          <dgm:chMax val="1"/>
          <dgm:bulletEnabled val="1"/>
        </dgm:presLayoutVars>
      </dgm:prSet>
      <dgm:spPr/>
    </dgm:pt>
    <dgm:pt modelId="{13CED894-59DA-4E44-9C0D-D93B8D916F42}" type="pres">
      <dgm:prSet presAssocID="{1804C3AD-4629-4DC6-8AF9-AE27A0A36890}" presName="descendantText" presStyleLbl="alignAcc1" presStyleIdx="6" presStyleCnt="7">
        <dgm:presLayoutVars>
          <dgm:bulletEnabled val="1"/>
        </dgm:presLayoutVars>
      </dgm:prSet>
      <dgm:spPr/>
    </dgm:pt>
  </dgm:ptLst>
  <dgm:cxnLst>
    <dgm:cxn modelId="{17096507-E44D-480C-8E18-FE5EDB7C574A}" type="presOf" srcId="{20BD6752-1736-4E64-93CA-CCB822DE05AB}" destId="{4AA06D92-CBFB-4171-A848-249FAF5680DB}" srcOrd="0" destOrd="0" presId="urn:microsoft.com/office/officeart/2005/8/layout/chevron2"/>
    <dgm:cxn modelId="{F7F3AE09-3B0E-49A7-B920-624B0F77CD72}" type="presOf" srcId="{1804C3AD-4629-4DC6-8AF9-AE27A0A36890}" destId="{52E08832-0276-43F7-85D0-5656B7E1971C}" srcOrd="0" destOrd="0" presId="urn:microsoft.com/office/officeart/2005/8/layout/chevron2"/>
    <dgm:cxn modelId="{B978070D-6B6F-4BDE-B9FB-DB004E659660}" srcId="{2759E559-DBA2-4E11-A3B0-AAA1B1A316AB}" destId="{D1488A4B-8D9C-44B9-AE56-5A2188BE0C75}" srcOrd="0" destOrd="0" parTransId="{2772D19E-541C-4434-851C-F50E349506ED}" sibTransId="{53912792-10B4-4B78-BCA8-672C0D8358D0}"/>
    <dgm:cxn modelId="{75A68913-EAAF-4AA8-AC5A-33A106DA70F2}" srcId="{A57A7D99-01F9-42D4-8969-15406E22B8F9}" destId="{20BD6752-1736-4E64-93CA-CCB822DE05AB}" srcOrd="5" destOrd="0" parTransId="{33E58F0F-94ED-49CF-892F-F37BB8F3D352}" sibTransId="{7B0D7872-AFEE-4655-B029-EC32D7989521}"/>
    <dgm:cxn modelId="{A38D741C-681D-4D66-B58C-A63425DE3CA8}" type="presOf" srcId="{42367C31-D1C9-4A0D-9F4A-3ACBA005281D}" destId="{75F51ED0-A8E5-458F-85C6-DBE336C2B73B}" srcOrd="0" destOrd="0" presId="urn:microsoft.com/office/officeart/2005/8/layout/chevron2"/>
    <dgm:cxn modelId="{F9D92021-61D9-4606-88FA-E569AF63C56A}" srcId="{A57A7D99-01F9-42D4-8969-15406E22B8F9}" destId="{1804C3AD-4629-4DC6-8AF9-AE27A0A36890}" srcOrd="6" destOrd="0" parTransId="{B37328FF-445F-462C-89D8-4A94D080BA17}" sibTransId="{B93AF3A9-882F-4DCD-A8FE-6DF250199463}"/>
    <dgm:cxn modelId="{63419B28-7950-441B-9480-A9805E6503EC}" type="presOf" srcId="{77AA16C3-B153-49C9-8855-9CE8314E1E83}" destId="{217E0CF2-BCE7-48A4-A57B-0C3CE9088CE4}" srcOrd="0" destOrd="0" presId="urn:microsoft.com/office/officeart/2005/8/layout/chevron2"/>
    <dgm:cxn modelId="{B8BC4A45-E0E6-4B19-99A9-9B115AE171D0}" srcId="{9CB0388C-E541-4279-9B18-AEE04FAC56BC}" destId="{A4BFDFB4-936B-4099-B1E7-F883021DF485}" srcOrd="0" destOrd="0" parTransId="{3125BD25-0F91-470F-994F-0D0980EB2020}" sibTransId="{E2CD2F6F-A7EA-4AD2-ABC9-32D423710A66}"/>
    <dgm:cxn modelId="{7CD0BF66-3989-4819-B430-114C8DB768F0}" type="presOf" srcId="{4EBB8914-C0CF-4677-AAB0-D1B8C3A9B9ED}" destId="{DD6B651F-21DC-4218-B110-9C747F89D422}" srcOrd="0" destOrd="0" presId="urn:microsoft.com/office/officeart/2005/8/layout/chevron2"/>
    <dgm:cxn modelId="{D477EB6F-F023-4A01-93E2-6F4939FDE63A}" srcId="{20BD6752-1736-4E64-93CA-CCB822DE05AB}" destId="{79EAC0A8-3FE9-42E1-A1E1-2CC129751839}" srcOrd="0" destOrd="0" parTransId="{4923EDCF-5338-469E-B66D-B2561BF909D7}" sibTransId="{460806FC-042E-4DA2-92BF-F844EE61AE59}"/>
    <dgm:cxn modelId="{7FAC8C70-2E04-48B8-88F5-183F65C8A7B7}" type="presOf" srcId="{35FFA611-B56F-4BBE-BC3B-C100AF36CDB9}" destId="{6BF09F38-5DEB-4D4C-AEF1-24EBB2218257}" srcOrd="0" destOrd="0" presId="urn:microsoft.com/office/officeart/2005/8/layout/chevron2"/>
    <dgm:cxn modelId="{6B3AF074-8C79-4972-9543-1EDBD27CB5D5}" srcId="{1804C3AD-4629-4DC6-8AF9-AE27A0A36890}" destId="{6911791B-101A-4BEE-856B-D03E87D7226B}" srcOrd="0" destOrd="0" parTransId="{8CFE4552-8BDD-45BB-B2CB-D58036A90341}" sibTransId="{464D3AD3-3E51-4615-AB83-748FB72B12AE}"/>
    <dgm:cxn modelId="{7586B281-0BF1-497C-B1B9-32220D780E1A}" type="presOf" srcId="{A4BFDFB4-936B-4099-B1E7-F883021DF485}" destId="{404B83EA-83AF-41A4-913C-E21DB572C0F3}" srcOrd="0" destOrd="0" presId="urn:microsoft.com/office/officeart/2005/8/layout/chevron2"/>
    <dgm:cxn modelId="{0E53599D-0E89-4861-946E-F643CCB19582}" type="presOf" srcId="{A57A7D99-01F9-42D4-8969-15406E22B8F9}" destId="{B3A0A2D5-5354-43BF-ADDB-453D836F6DF4}" srcOrd="0" destOrd="0" presId="urn:microsoft.com/office/officeart/2005/8/layout/chevron2"/>
    <dgm:cxn modelId="{3179429E-7BB1-466F-B9A1-58883CE24C76}" srcId="{4EBB8914-C0CF-4677-AAB0-D1B8C3A9B9ED}" destId="{77AA16C3-B153-49C9-8855-9CE8314E1E83}" srcOrd="0" destOrd="0" parTransId="{85E422AE-E601-4673-A10A-6B5188F6C423}" sibTransId="{5E296302-579F-4E82-84B4-90FE4B82D0BA}"/>
    <dgm:cxn modelId="{0A6447A1-B183-4E7B-86EF-7F3DF948E6D5}" type="presOf" srcId="{9CB0388C-E541-4279-9B18-AEE04FAC56BC}" destId="{C9B0AA0F-9290-4837-B2C1-CBC2B5FA3E66}" srcOrd="0" destOrd="0" presId="urn:microsoft.com/office/officeart/2005/8/layout/chevron2"/>
    <dgm:cxn modelId="{6D2868A6-8F0F-49B3-910F-284689E90A42}" type="presOf" srcId="{D1488A4B-8D9C-44B9-AE56-5A2188BE0C75}" destId="{D189CF75-2EDC-4670-8BE3-779B86076D5C}" srcOrd="0" destOrd="0" presId="urn:microsoft.com/office/officeart/2005/8/layout/chevron2"/>
    <dgm:cxn modelId="{46397BA6-218D-4C02-A43C-9E7D0168EE33}" srcId="{A57A7D99-01F9-42D4-8969-15406E22B8F9}" destId="{9CB0388C-E541-4279-9B18-AEE04FAC56BC}" srcOrd="1" destOrd="0" parTransId="{615C3962-9391-446B-A8C0-784662A1387A}" sibTransId="{4147E745-636A-4606-8AE8-B447E1622864}"/>
    <dgm:cxn modelId="{3F6032B0-D411-4607-A079-756A5E0857B6}" srcId="{A57A7D99-01F9-42D4-8969-15406E22B8F9}" destId="{42367C31-D1C9-4A0D-9F4A-3ACBA005281D}" srcOrd="0" destOrd="0" parTransId="{EEAEEB57-B7BF-4426-B837-B0F50DCAE5FA}" sibTransId="{E9263391-411C-4B83-BE5F-1E35DF5EDB6F}"/>
    <dgm:cxn modelId="{645273B3-228E-4811-8C90-0525E0B30584}" type="presOf" srcId="{41345A4F-19CF-48A8-8306-5643832C6417}" destId="{9CAB52B3-3C72-4891-AAB7-13BD4BF0A3EE}" srcOrd="0" destOrd="0" presId="urn:microsoft.com/office/officeart/2005/8/layout/chevron2"/>
    <dgm:cxn modelId="{5AF8A9B8-DEC2-4770-A47A-EF2F363F32A7}" type="presOf" srcId="{6911791B-101A-4BEE-856B-D03E87D7226B}" destId="{13CED894-59DA-4E44-9C0D-D93B8D916F42}" srcOrd="0" destOrd="0" presId="urn:microsoft.com/office/officeart/2005/8/layout/chevron2"/>
    <dgm:cxn modelId="{48527BC2-593B-4400-B56D-07E948085FAD}" type="presOf" srcId="{79EAC0A8-3FE9-42E1-A1E1-2CC129751839}" destId="{508D4790-97C5-4663-B166-075C8C0A0332}" srcOrd="0" destOrd="0" presId="urn:microsoft.com/office/officeart/2005/8/layout/chevron2"/>
    <dgm:cxn modelId="{7FA0E7CC-BF7A-483E-ABC2-7FECCC005E01}" srcId="{A57A7D99-01F9-42D4-8969-15406E22B8F9}" destId="{4EBB8914-C0CF-4677-AAB0-D1B8C3A9B9ED}" srcOrd="4" destOrd="0" parTransId="{A0DCEBC3-A7C0-4043-B910-6DD41898068C}" sibTransId="{6F5D3E05-BFF8-4182-8EBB-BEAF78AA6F64}"/>
    <dgm:cxn modelId="{AFAAD6D1-8A21-4677-9644-5B7BCCB73A3B}" type="presOf" srcId="{2759E559-DBA2-4E11-A3B0-AAA1B1A316AB}" destId="{0D996CFC-2718-465E-9FF6-B96093BEB1A6}" srcOrd="0" destOrd="0" presId="urn:microsoft.com/office/officeart/2005/8/layout/chevron2"/>
    <dgm:cxn modelId="{AA3A8BDE-384E-471C-97B3-9614A6CC28C0}" srcId="{A57A7D99-01F9-42D4-8969-15406E22B8F9}" destId="{2759E559-DBA2-4E11-A3B0-AAA1B1A316AB}" srcOrd="3" destOrd="0" parTransId="{205623F3-AEE6-448B-AF42-BA9A89021219}" sibTransId="{4B5C06D9-1C05-4D11-8292-643F2AE0B080}"/>
    <dgm:cxn modelId="{F366A4DE-3DF9-412B-9425-89384E3E20D4}" srcId="{42367C31-D1C9-4A0D-9F4A-3ACBA005281D}" destId="{A8B8425B-15E8-48AC-9A45-FB96CB459531}" srcOrd="0" destOrd="0" parTransId="{2AD4B0F6-CA5D-4894-B7D4-7F6A35AFB327}" sibTransId="{C1752755-264F-463B-80FB-1917FCC44FFB}"/>
    <dgm:cxn modelId="{44F3C4E7-A1AF-4E5E-B615-B8C1225CEB91}" srcId="{A57A7D99-01F9-42D4-8969-15406E22B8F9}" destId="{35FFA611-B56F-4BBE-BC3B-C100AF36CDB9}" srcOrd="2" destOrd="0" parTransId="{01AD8697-40A6-486C-9353-86187D697E1F}" sibTransId="{BAEC311F-DB13-4F91-BDB0-E748F2326819}"/>
    <dgm:cxn modelId="{926A16F0-07CA-49D6-9121-BAF52FE50B9A}" type="presOf" srcId="{A8B8425B-15E8-48AC-9A45-FB96CB459531}" destId="{DF540535-04EF-407F-93A0-090087556FCE}" srcOrd="0" destOrd="0" presId="urn:microsoft.com/office/officeart/2005/8/layout/chevron2"/>
    <dgm:cxn modelId="{6179B9FD-D03C-4190-865D-C8B675F1441F}" srcId="{35FFA611-B56F-4BBE-BC3B-C100AF36CDB9}" destId="{41345A4F-19CF-48A8-8306-5643832C6417}" srcOrd="0" destOrd="0" parTransId="{2D7FFEB3-CA88-4168-BDEF-DBE4EA2C66DD}" sibTransId="{C0ACB973-6336-439E-85C3-45621DB3E277}"/>
    <dgm:cxn modelId="{0B96A66D-AE1C-4C2E-83D8-78A3A67A0254}" type="presParOf" srcId="{B3A0A2D5-5354-43BF-ADDB-453D836F6DF4}" destId="{CBDAE8A1-6E23-4D6E-824F-9429C9E98A93}" srcOrd="0" destOrd="0" presId="urn:microsoft.com/office/officeart/2005/8/layout/chevron2"/>
    <dgm:cxn modelId="{C6C900B2-9C27-45DD-B5A7-AF747F53F8A6}" type="presParOf" srcId="{CBDAE8A1-6E23-4D6E-824F-9429C9E98A93}" destId="{75F51ED0-A8E5-458F-85C6-DBE336C2B73B}" srcOrd="0" destOrd="0" presId="urn:microsoft.com/office/officeart/2005/8/layout/chevron2"/>
    <dgm:cxn modelId="{BFF396D4-7E48-4F28-B90B-9BB6E22D89F6}" type="presParOf" srcId="{CBDAE8A1-6E23-4D6E-824F-9429C9E98A93}" destId="{DF540535-04EF-407F-93A0-090087556FCE}" srcOrd="1" destOrd="0" presId="urn:microsoft.com/office/officeart/2005/8/layout/chevron2"/>
    <dgm:cxn modelId="{79B87E8D-9B25-484B-B6D7-A9E8D6314473}" type="presParOf" srcId="{B3A0A2D5-5354-43BF-ADDB-453D836F6DF4}" destId="{10FBF131-A520-4351-B9C6-3C349388AD1E}" srcOrd="1" destOrd="0" presId="urn:microsoft.com/office/officeart/2005/8/layout/chevron2"/>
    <dgm:cxn modelId="{EFEFAA2E-EF01-4193-87C4-A32B88CBD4F9}" type="presParOf" srcId="{B3A0A2D5-5354-43BF-ADDB-453D836F6DF4}" destId="{895D61EA-41B4-4BE2-8AC1-2D78C28C8DB6}" srcOrd="2" destOrd="0" presId="urn:microsoft.com/office/officeart/2005/8/layout/chevron2"/>
    <dgm:cxn modelId="{C64BFD93-AEA3-45A9-9042-B736245BA5D9}" type="presParOf" srcId="{895D61EA-41B4-4BE2-8AC1-2D78C28C8DB6}" destId="{C9B0AA0F-9290-4837-B2C1-CBC2B5FA3E66}" srcOrd="0" destOrd="0" presId="urn:microsoft.com/office/officeart/2005/8/layout/chevron2"/>
    <dgm:cxn modelId="{8ED811D7-4D81-451D-989F-48BF10793EEA}" type="presParOf" srcId="{895D61EA-41B4-4BE2-8AC1-2D78C28C8DB6}" destId="{404B83EA-83AF-41A4-913C-E21DB572C0F3}" srcOrd="1" destOrd="0" presId="urn:microsoft.com/office/officeart/2005/8/layout/chevron2"/>
    <dgm:cxn modelId="{87F80349-C4C1-4FEE-8132-52E3ED15512E}" type="presParOf" srcId="{B3A0A2D5-5354-43BF-ADDB-453D836F6DF4}" destId="{A7699EDB-EC66-4F98-BB4A-4A725C63439C}" srcOrd="3" destOrd="0" presId="urn:microsoft.com/office/officeart/2005/8/layout/chevron2"/>
    <dgm:cxn modelId="{DF66172D-6436-4D29-A7BA-19FFCA065426}" type="presParOf" srcId="{B3A0A2D5-5354-43BF-ADDB-453D836F6DF4}" destId="{9122EC38-948F-4EFD-AD3E-63ECD4C2886B}" srcOrd="4" destOrd="0" presId="urn:microsoft.com/office/officeart/2005/8/layout/chevron2"/>
    <dgm:cxn modelId="{E0D099C6-57F1-4383-B4F6-1495BA8F4DB2}" type="presParOf" srcId="{9122EC38-948F-4EFD-AD3E-63ECD4C2886B}" destId="{6BF09F38-5DEB-4D4C-AEF1-24EBB2218257}" srcOrd="0" destOrd="0" presId="urn:microsoft.com/office/officeart/2005/8/layout/chevron2"/>
    <dgm:cxn modelId="{BE949EEC-5557-4251-9429-676A6A80C727}" type="presParOf" srcId="{9122EC38-948F-4EFD-AD3E-63ECD4C2886B}" destId="{9CAB52B3-3C72-4891-AAB7-13BD4BF0A3EE}" srcOrd="1" destOrd="0" presId="urn:microsoft.com/office/officeart/2005/8/layout/chevron2"/>
    <dgm:cxn modelId="{1304F4D1-2DD7-4F7E-A5AB-A5CA33F505E0}" type="presParOf" srcId="{B3A0A2D5-5354-43BF-ADDB-453D836F6DF4}" destId="{52857B81-2157-4843-AAC4-0716C9B1C0B6}" srcOrd="5" destOrd="0" presId="urn:microsoft.com/office/officeart/2005/8/layout/chevron2"/>
    <dgm:cxn modelId="{CCD4FA54-054A-43C8-8A3C-4B503A42A38A}" type="presParOf" srcId="{B3A0A2D5-5354-43BF-ADDB-453D836F6DF4}" destId="{DE9B29AF-538E-4D05-BF06-796C806B7B12}" srcOrd="6" destOrd="0" presId="urn:microsoft.com/office/officeart/2005/8/layout/chevron2"/>
    <dgm:cxn modelId="{D8A7DE84-7DB4-4B6D-A0FE-45247DA75DC0}" type="presParOf" srcId="{DE9B29AF-538E-4D05-BF06-796C806B7B12}" destId="{0D996CFC-2718-465E-9FF6-B96093BEB1A6}" srcOrd="0" destOrd="0" presId="urn:microsoft.com/office/officeart/2005/8/layout/chevron2"/>
    <dgm:cxn modelId="{63D742CC-0F21-430F-AB43-69D4156689A8}" type="presParOf" srcId="{DE9B29AF-538E-4D05-BF06-796C806B7B12}" destId="{D189CF75-2EDC-4670-8BE3-779B86076D5C}" srcOrd="1" destOrd="0" presId="urn:microsoft.com/office/officeart/2005/8/layout/chevron2"/>
    <dgm:cxn modelId="{EECF8A36-6974-4493-AEA7-0038386F8AB8}" type="presParOf" srcId="{B3A0A2D5-5354-43BF-ADDB-453D836F6DF4}" destId="{08737F1F-8F62-444B-83DE-C70FFD8DCE26}" srcOrd="7" destOrd="0" presId="urn:microsoft.com/office/officeart/2005/8/layout/chevron2"/>
    <dgm:cxn modelId="{FDB2D3E1-EF6C-41BA-992D-C29213857E2D}" type="presParOf" srcId="{B3A0A2D5-5354-43BF-ADDB-453D836F6DF4}" destId="{49E97F2D-E822-4BC6-BD95-A449B4142EBF}" srcOrd="8" destOrd="0" presId="urn:microsoft.com/office/officeart/2005/8/layout/chevron2"/>
    <dgm:cxn modelId="{9E6449BF-B8D6-4CDE-8929-B08B39A0CDD7}" type="presParOf" srcId="{49E97F2D-E822-4BC6-BD95-A449B4142EBF}" destId="{DD6B651F-21DC-4218-B110-9C747F89D422}" srcOrd="0" destOrd="0" presId="urn:microsoft.com/office/officeart/2005/8/layout/chevron2"/>
    <dgm:cxn modelId="{476AFDAB-6357-4F9D-8140-A962AFAD2EDC}" type="presParOf" srcId="{49E97F2D-E822-4BC6-BD95-A449B4142EBF}" destId="{217E0CF2-BCE7-48A4-A57B-0C3CE9088CE4}" srcOrd="1" destOrd="0" presId="urn:microsoft.com/office/officeart/2005/8/layout/chevron2"/>
    <dgm:cxn modelId="{0547E17A-87F3-411D-81D2-335CB3B3580F}" type="presParOf" srcId="{B3A0A2D5-5354-43BF-ADDB-453D836F6DF4}" destId="{798D95D7-1D0D-4889-A799-4EBDBC68677B}" srcOrd="9" destOrd="0" presId="urn:microsoft.com/office/officeart/2005/8/layout/chevron2"/>
    <dgm:cxn modelId="{77EDCFE4-6314-4EEB-ABA0-F1E0CA1F1971}" type="presParOf" srcId="{B3A0A2D5-5354-43BF-ADDB-453D836F6DF4}" destId="{358C2B11-B6DD-4720-8DB2-8689FFB70287}" srcOrd="10" destOrd="0" presId="urn:microsoft.com/office/officeart/2005/8/layout/chevron2"/>
    <dgm:cxn modelId="{FA959F79-D928-470F-9EB0-37136E3686D0}" type="presParOf" srcId="{358C2B11-B6DD-4720-8DB2-8689FFB70287}" destId="{4AA06D92-CBFB-4171-A848-249FAF5680DB}" srcOrd="0" destOrd="0" presId="urn:microsoft.com/office/officeart/2005/8/layout/chevron2"/>
    <dgm:cxn modelId="{4FD7F10A-4408-4DCD-8332-42CA72C4EC80}" type="presParOf" srcId="{358C2B11-B6DD-4720-8DB2-8689FFB70287}" destId="{508D4790-97C5-4663-B166-075C8C0A0332}" srcOrd="1" destOrd="0" presId="urn:microsoft.com/office/officeart/2005/8/layout/chevron2"/>
    <dgm:cxn modelId="{B71CE528-C5C1-4FD6-A1C0-F4A03A336FC1}" type="presParOf" srcId="{B3A0A2D5-5354-43BF-ADDB-453D836F6DF4}" destId="{373D5F7F-F9D8-4F9A-96AA-6981719145F1}" srcOrd="11" destOrd="0" presId="urn:microsoft.com/office/officeart/2005/8/layout/chevron2"/>
    <dgm:cxn modelId="{0B23DA0A-1732-4FAE-841C-34294F939FAA}" type="presParOf" srcId="{B3A0A2D5-5354-43BF-ADDB-453D836F6DF4}" destId="{59FACBC9-5DA2-4054-BF67-A82465D05E9C}" srcOrd="12" destOrd="0" presId="urn:microsoft.com/office/officeart/2005/8/layout/chevron2"/>
    <dgm:cxn modelId="{92D533E8-C653-4702-9D25-0CF4760A2A4F}" type="presParOf" srcId="{59FACBC9-5DA2-4054-BF67-A82465D05E9C}" destId="{52E08832-0276-43F7-85D0-5656B7E1971C}" srcOrd="0" destOrd="0" presId="urn:microsoft.com/office/officeart/2005/8/layout/chevron2"/>
    <dgm:cxn modelId="{2BFBD61A-FDA7-495C-9412-EF3114E84508}" type="presParOf" srcId="{59FACBC9-5DA2-4054-BF67-A82465D05E9C}" destId="{13CED894-59DA-4E44-9C0D-D93B8D916F42}" srcOrd="1" destOrd="0" presId="urn:microsoft.com/office/officeart/2005/8/layout/chevron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Types of apps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Architectures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1EA63862-B8F5-42C2-A297-38BF0C5E0EC8}">
      <dgm:prSet phldrT="[Text]" custT="1"/>
      <dgm:spPr/>
      <dgm:t>
        <a:bodyPr/>
        <a:lstStyle/>
        <a:p>
          <a:r>
            <a:rPr lang="en-US" sz="900" b="1">
              <a:latin typeface="Roboto" panose="02000000000000000000" pitchFamily="2" charset="0"/>
              <a:ea typeface="Roboto" panose="02000000000000000000" pitchFamily="2" charset="0"/>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6C8A742-CC14-435B-870E-915B751FF017}" type="parTrans" cxnId="{BF645F78-24FC-4A1D-9448-3C7FC869A1A6}">
      <dgm:prSet/>
      <dgm:spPr/>
      <dgm:t>
        <a:bodyPr/>
        <a:lstStyle/>
        <a:p>
          <a:endParaRPr lang="fr-FR"/>
        </a:p>
      </dgm:t>
    </dgm:pt>
    <dgm:pt modelId="{CA307ED6-95D8-4D12-A0C0-6A57F4EC82E9}" type="sibTrans" cxnId="{BF645F78-24FC-4A1D-9448-3C7FC869A1A6}">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84EE584B-ACD1-4501-8E73-4658FD43CE21}" type="pres">
      <dgm:prSet presAssocID="{4CE66D15-5515-4A07-AE7C-89351D8FBBB4}" presName="parSpace" presStyleCnt="0"/>
      <dgm:spPr/>
    </dgm:pt>
    <dgm:pt modelId="{B95E31EF-3FFA-435E-BE4B-BFDD4A971D27}" type="pres">
      <dgm:prSet presAssocID="{1EA63862-B8F5-42C2-A297-38BF0C5E0EC8}"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BF645F78-24FC-4A1D-9448-3C7FC869A1A6}" srcId="{1173A4E3-8B9D-40B0-9369-26A273D1F1F9}" destId="{1EA63862-B8F5-42C2-A297-38BF0C5E0EC8}" srcOrd="5" destOrd="0" parTransId="{D6C8A742-CC14-435B-870E-915B751FF017}" sibTransId="{CA307ED6-95D8-4D12-A0C0-6A57F4EC82E9}"/>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CB3164CC-2578-4CEC-B71C-6A09DDEA14F4}" type="presOf" srcId="{1EA63862-B8F5-42C2-A297-38BF0C5E0EC8}" destId="{B95E31EF-3FFA-435E-BE4B-BFDD4A971D27}"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CC856332-ED0A-47BD-8316-0494D5E811D9}" type="presParOf" srcId="{4A2B325A-DACD-41D4-AD0D-283F00E1D327}" destId="{84EE584B-ACD1-4501-8E73-4658FD43CE21}" srcOrd="9" destOrd="0" presId="urn:microsoft.com/office/officeart/2005/8/layout/hChevron3"/>
    <dgm:cxn modelId="{D1CC049B-3652-4C1E-AE4F-E580B70BDF57}" type="presParOf" srcId="{4A2B325A-DACD-41D4-AD0D-283F00E1D327}" destId="{B95E31EF-3FFA-435E-BE4B-BFDD4A971D27}" srcOrd="10" destOrd="0" presId="urn:microsoft.com/office/officeart/2005/8/layout/hChevron3"/>
  </dgm:cxnLst>
  <dgm:bg/>
  <dgm:whole/>
  <dgm:extLst>
    <a:ext uri="http://schemas.microsoft.com/office/drawing/2008/diagram">
      <dsp:dataModelExt xmlns:dsp="http://schemas.microsoft.com/office/drawing/2008/diagram" relId="rId13"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Architectures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92793026-26AD-4E78-888D-026AE08634CD}">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14E71E24-5FAC-47F6-81C1-335A45B7AEED}" type="parTrans" cxnId="{D7171966-E1E0-418C-867E-0156ABB86D49}">
      <dgm:prSet/>
      <dgm:spPr/>
      <dgm:t>
        <a:bodyPr/>
        <a:lstStyle/>
        <a:p>
          <a:endParaRPr lang="fr-FR"/>
        </a:p>
      </dgm:t>
    </dgm:pt>
    <dgm:pt modelId="{A20C8530-7144-4549-AB95-7FC7A75AA042}" type="sibTrans" cxnId="{D7171966-E1E0-418C-867E-0156ABB86D49}">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CC2D863E-71FB-45F5-A7E9-D704C3C74137}" type="pres">
      <dgm:prSet presAssocID="{4CE66D15-5515-4A07-AE7C-89351D8FBBB4}" presName="parSpace" presStyleCnt="0"/>
      <dgm:spPr/>
    </dgm:pt>
    <dgm:pt modelId="{31224909-C75D-4B36-8644-452821E0C2A1}" type="pres">
      <dgm:prSet presAssocID="{92793026-26AD-4E78-888D-026AE08634CD}"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D7171966-E1E0-418C-867E-0156ABB86D49}" srcId="{1173A4E3-8B9D-40B0-9369-26A273D1F1F9}" destId="{92793026-26AD-4E78-888D-026AE08634CD}" srcOrd="5" destOrd="0" parTransId="{14E71E24-5FAC-47F6-81C1-335A45B7AEED}" sibTransId="{A20C8530-7144-4549-AB95-7FC7A75AA042}"/>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2E29FEE-5BFC-4A6D-9556-DB781EDB5B32}" type="presOf" srcId="{92793026-26AD-4E78-888D-026AE08634CD}" destId="{31224909-C75D-4B36-8644-452821E0C2A1}"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BEDE3EFE-DF28-453D-A573-605A1E5F17CB}" type="presParOf" srcId="{4A2B325A-DACD-41D4-AD0D-283F00E1D327}" destId="{CC2D863E-71FB-45F5-A7E9-D704C3C74137}" srcOrd="9" destOrd="0" presId="urn:microsoft.com/office/officeart/2005/8/layout/hChevron3"/>
    <dgm:cxn modelId="{5C728D00-926C-49B5-9048-85391B18535E}" type="presParOf" srcId="{4A2B325A-DACD-41D4-AD0D-283F00E1D327}" destId="{31224909-C75D-4B36-8644-452821E0C2A1}"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Architectures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69A9F321-AC10-4046-A668-01421B117E1D}">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9E4AA9DA-38B4-4763-8A8E-8EA1E4B950AF}" type="parTrans" cxnId="{5B07A810-01CF-4B10-8A1C-3F0C1764E345}">
      <dgm:prSet/>
      <dgm:spPr/>
      <dgm:t>
        <a:bodyPr/>
        <a:lstStyle/>
        <a:p>
          <a:endParaRPr lang="fr-FR"/>
        </a:p>
      </dgm:t>
    </dgm:pt>
    <dgm:pt modelId="{0AC9E135-9731-4585-B623-F55AC8FB990E}" type="sibTrans" cxnId="{5B07A810-01CF-4B10-8A1C-3F0C1764E345}">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5CFF1DC1-A98D-42B1-867C-F828FF1CB325}" type="pres">
      <dgm:prSet presAssocID="{4CE66D15-5515-4A07-AE7C-89351D8FBBB4}" presName="parSpace" presStyleCnt="0"/>
      <dgm:spPr/>
    </dgm:pt>
    <dgm:pt modelId="{03CC448A-CAE2-4BFE-A63A-3765BBB9FFDF}" type="pres">
      <dgm:prSet presAssocID="{69A9F321-AC10-4046-A668-01421B117E1D}"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5B07A810-01CF-4B10-8A1C-3F0C1764E345}" srcId="{1173A4E3-8B9D-40B0-9369-26A273D1F1F9}" destId="{69A9F321-AC10-4046-A668-01421B117E1D}" srcOrd="5" destOrd="0" parTransId="{9E4AA9DA-38B4-4763-8A8E-8EA1E4B950AF}" sibTransId="{0AC9E135-9731-4585-B623-F55AC8FB990E}"/>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9F817BAB-8DCD-487F-A3B9-B28C779A7D6B}" type="presOf" srcId="{69A9F321-AC10-4046-A668-01421B117E1D}" destId="{03CC448A-CAE2-4BFE-A63A-3765BBB9FFDF}" srcOrd="0" destOrd="0" presId="urn:microsoft.com/office/officeart/2005/8/layout/hChevron3"/>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366DDEAE-2A40-4FF6-BC9E-8C691CFF3EC4}" type="presParOf" srcId="{4A2B325A-DACD-41D4-AD0D-283F00E1D327}" destId="{5CFF1DC1-A98D-42B1-867C-F828FF1CB325}" srcOrd="9" destOrd="0" presId="urn:microsoft.com/office/officeart/2005/8/layout/hChevron3"/>
    <dgm:cxn modelId="{83810ECA-A267-4FC1-8524-4C63B956AF3F}" type="presParOf" srcId="{4A2B325A-DACD-41D4-AD0D-283F00E1D327}" destId="{03CC448A-CAE2-4BFE-A63A-3765BBB9FFDF}"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Architectures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2C787D72-D14A-4B17-9D6D-25C31DE352C9}">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C462C128-C6D3-47BA-90C3-A7F8262EB283}" type="parTrans" cxnId="{E1E3D962-F181-4545-BFEB-4028131A94A3}">
      <dgm:prSet/>
      <dgm:spPr/>
      <dgm:t>
        <a:bodyPr/>
        <a:lstStyle/>
        <a:p>
          <a:endParaRPr lang="fr-FR"/>
        </a:p>
      </dgm:t>
    </dgm:pt>
    <dgm:pt modelId="{CD51D867-4076-4E87-9FA4-2A3A192F6539}" type="sibTrans" cxnId="{E1E3D962-F181-4545-BFEB-4028131A94A3}">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AB6C4AD3-68D7-4125-A6EE-0A130903C639}" type="pres">
      <dgm:prSet presAssocID="{4CE66D15-5515-4A07-AE7C-89351D8FBBB4}" presName="parSpace" presStyleCnt="0"/>
      <dgm:spPr/>
    </dgm:pt>
    <dgm:pt modelId="{10BE8CAE-7A1E-4B2E-8B98-32916102D0C6}" type="pres">
      <dgm:prSet presAssocID="{2C787D72-D14A-4B17-9D6D-25C31DE352C9}"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E1E3D962-F181-4545-BFEB-4028131A94A3}" srcId="{1173A4E3-8B9D-40B0-9369-26A273D1F1F9}" destId="{2C787D72-D14A-4B17-9D6D-25C31DE352C9}" srcOrd="5" destOrd="0" parTransId="{C462C128-C6D3-47BA-90C3-A7F8262EB283}" sibTransId="{CD51D867-4076-4E87-9FA4-2A3A192F6539}"/>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488F2EDC-1A22-4E5B-B851-1A32AA8FCD26}" type="presOf" srcId="{2C787D72-D14A-4B17-9D6D-25C31DE352C9}" destId="{10BE8CAE-7A1E-4B2E-8B98-32916102D0C6}"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A766DA0C-FC8B-4A7C-8461-7A1EF394946A}" type="presParOf" srcId="{4A2B325A-DACD-41D4-AD0D-283F00E1D327}" destId="{AB6C4AD3-68D7-4125-A6EE-0A130903C639}" srcOrd="9" destOrd="0" presId="urn:microsoft.com/office/officeart/2005/8/layout/hChevron3"/>
    <dgm:cxn modelId="{EBD515F9-7154-4831-AA9E-DA61A73BF60C}" type="presParOf" srcId="{4A2B325A-DACD-41D4-AD0D-283F00E1D327}" destId="{10BE8CAE-7A1E-4B2E-8B98-32916102D0C6}"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6.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Architectures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F2E32E9F-DC9B-46E1-A89D-2CD8D6FA3E3E}">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20CC1E0A-7E65-4BA2-9983-ADE695CD1FB6}" type="parTrans" cxnId="{B3F0184D-5098-4741-BFC4-1348BDD2C8DA}">
      <dgm:prSet/>
      <dgm:spPr/>
      <dgm:t>
        <a:bodyPr/>
        <a:lstStyle/>
        <a:p>
          <a:endParaRPr lang="fr-FR"/>
        </a:p>
      </dgm:t>
    </dgm:pt>
    <dgm:pt modelId="{558CF9A0-276F-4254-A0E4-9B29196F7E0D}" type="sibTrans" cxnId="{B3F0184D-5098-4741-BFC4-1348BDD2C8DA}">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9CDEB53B-9DB2-4672-85C3-1379394F3B67}" type="pres">
      <dgm:prSet presAssocID="{4CE66D15-5515-4A07-AE7C-89351D8FBBB4}" presName="parSpace" presStyleCnt="0"/>
      <dgm:spPr/>
    </dgm:pt>
    <dgm:pt modelId="{25905B74-74C0-412D-917C-58136AE2CE1B}" type="pres">
      <dgm:prSet presAssocID="{F2E32E9F-DC9B-46E1-A89D-2CD8D6FA3E3E}"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B3F0184D-5098-4741-BFC4-1348BDD2C8DA}" srcId="{1173A4E3-8B9D-40B0-9369-26A273D1F1F9}" destId="{F2E32E9F-DC9B-46E1-A89D-2CD8D6FA3E3E}" srcOrd="5" destOrd="0" parTransId="{20CC1E0A-7E65-4BA2-9983-ADE695CD1FB6}" sibTransId="{558CF9A0-276F-4254-A0E4-9B29196F7E0D}"/>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E0BC22C7-5816-47C0-A319-E973DBE7AC6E}" type="presOf" srcId="{F2E32E9F-DC9B-46E1-A89D-2CD8D6FA3E3E}" destId="{25905B74-74C0-412D-917C-58136AE2CE1B}"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922386CA-9380-431B-9C12-A06F09F9AC3A}" type="presParOf" srcId="{4A2B325A-DACD-41D4-AD0D-283F00E1D327}" destId="{9CDEB53B-9DB2-4672-85C3-1379394F3B67}" srcOrd="9" destOrd="0" presId="urn:microsoft.com/office/officeart/2005/8/layout/hChevron3"/>
    <dgm:cxn modelId="{BFEC0A76-8E24-4794-B7A3-101F5ECB5B34}" type="presParOf" srcId="{4A2B325A-DACD-41D4-AD0D-283F00E1D327}" destId="{25905B74-74C0-412D-917C-58136AE2CE1B}" srcOrd="10" destOrd="0" presId="urn:microsoft.com/office/officeart/2005/8/layout/hChevron3"/>
  </dgm:cxnLst>
  <dgm:bg/>
  <dgm:whole/>
  <dgm:extLst>
    <a:ext uri="http://schemas.microsoft.com/office/drawing/2008/diagram">
      <dsp:dataModelExt xmlns:dsp="http://schemas.microsoft.com/office/drawing/2008/diagram" relId="rId5" minVer="http://schemas.openxmlformats.org/drawingml/2006/diagram"/>
    </a:ext>
    <a:ext uri="{C62137D5-CB1D-491B-B009-E17868A290BF}">
      <dgm14:recolorImg xmlns:dgm14="http://schemas.microsoft.com/office/drawing/2010/diagram" val="1"/>
    </a:ext>
  </dgm:extLst>
</dgm:dataModel>
</file>

<file path=ppt/diagrams/data7.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Architectures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B2D73669-F5C8-4BCB-A9CF-81C7DB162BA1}">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E3636B3-2A7E-4E9B-A5E1-758257D77D33}" type="parTrans" cxnId="{9A5441DC-C353-4053-BF6D-82C83EBADC05}">
      <dgm:prSet/>
      <dgm:spPr/>
      <dgm:t>
        <a:bodyPr/>
        <a:lstStyle/>
        <a:p>
          <a:endParaRPr lang="fr-FR"/>
        </a:p>
      </dgm:t>
    </dgm:pt>
    <dgm:pt modelId="{2CC6869C-329F-4DBD-9666-F09773695213}" type="sibTrans" cxnId="{9A5441DC-C353-4053-BF6D-82C83EBADC05}">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57853">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C0516BD0-666C-437A-9447-286530F57B67}" type="pres">
      <dgm:prSet presAssocID="{4CE66D15-5515-4A07-AE7C-89351D8FBBB4}" presName="parSpace" presStyleCnt="0"/>
      <dgm:spPr/>
    </dgm:pt>
    <dgm:pt modelId="{9C1352E5-8ECA-464A-9EC2-6800BD3E5878}" type="pres">
      <dgm:prSet presAssocID="{B2D73669-F5C8-4BCB-A9CF-81C7DB162BA1}"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A872248F-27D3-4D5C-B173-62CAF5DE7147}" type="presOf" srcId="{B2D73669-F5C8-4BCB-A9CF-81C7DB162BA1}" destId="{9C1352E5-8ECA-464A-9EC2-6800BD3E5878}"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9A5441DC-C353-4053-BF6D-82C83EBADC05}" srcId="{1173A4E3-8B9D-40B0-9369-26A273D1F1F9}" destId="{B2D73669-F5C8-4BCB-A9CF-81C7DB162BA1}" srcOrd="5" destOrd="0" parTransId="{DE3636B3-2A7E-4E9B-A5E1-758257D77D33}" sibTransId="{2CC6869C-329F-4DBD-9666-F0977369521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9F143FED-01E8-44F2-BC11-922483B356D3}" type="presParOf" srcId="{4A2B325A-DACD-41D4-AD0D-283F00E1D327}" destId="{C0516BD0-666C-437A-9447-286530F57B67}" srcOrd="9" destOrd="0" presId="urn:microsoft.com/office/officeart/2005/8/layout/hChevron3"/>
    <dgm:cxn modelId="{508AE0E9-F995-4E7C-A2AE-2908C5072957}" type="presParOf" srcId="{4A2B325A-DACD-41D4-AD0D-283F00E1D327}" destId="{9C1352E5-8ECA-464A-9EC2-6800BD3E5878}" srcOrd="10" destOrd="0" presId="urn:microsoft.com/office/officeart/2005/8/layout/hChevron3"/>
  </dgm:cxnLst>
  <dgm:bg/>
  <dgm:whole/>
  <dgm:extLst>
    <a:ext uri="http://schemas.microsoft.com/office/drawing/2008/diagram">
      <dsp:dataModelExt xmlns:dsp="http://schemas.microsoft.com/office/drawing/2008/diagram" relId="rId5" minVer="http://schemas.openxmlformats.org/drawingml/2006/diagram"/>
    </a:ext>
    <a:ext uri="{C62137D5-CB1D-491B-B009-E17868A290BF}">
      <dgm14:recolorImg xmlns:dgm14="http://schemas.microsoft.com/office/drawing/2010/diagram" val="1"/>
    </a:ext>
  </dgm:extLst>
</dgm:dataModel>
</file>

<file path=ppt/diagrams/data8.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Architectures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128992ED-FE6B-4D3F-9EBE-17891A6D9F6E}">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C9E9E0BD-AA48-4563-AF4D-36834415C587}" type="parTrans" cxnId="{C3CFC2BF-72DE-4159-83E8-0E3A61F1D0D7}">
      <dgm:prSet/>
      <dgm:spPr/>
      <dgm:t>
        <a:bodyPr/>
        <a:lstStyle/>
        <a:p>
          <a:endParaRPr lang="fr-FR"/>
        </a:p>
      </dgm:t>
    </dgm:pt>
    <dgm:pt modelId="{E2949AE0-5014-4D12-BEC1-912F590AD441}" type="sibTrans" cxnId="{C3CFC2BF-72DE-4159-83E8-0E3A61F1D0D7}">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57853">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F6188C64-72E9-4540-A69A-8B53832CDA92}" type="pres">
      <dgm:prSet presAssocID="{4CE66D15-5515-4A07-AE7C-89351D8FBBB4}" presName="parSpace" presStyleCnt="0"/>
      <dgm:spPr/>
    </dgm:pt>
    <dgm:pt modelId="{D174F5CD-F9B5-41E6-9E5E-FFABD31BBD95}" type="pres">
      <dgm:prSet presAssocID="{128992ED-FE6B-4D3F-9EBE-17891A6D9F6E}"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551E9237-EDEA-48E5-BC83-CBD4349248B2}" type="presOf" srcId="{128992ED-FE6B-4D3F-9EBE-17891A6D9F6E}" destId="{D174F5CD-F9B5-41E6-9E5E-FFABD31BBD95}"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C3CFC2BF-72DE-4159-83E8-0E3A61F1D0D7}" srcId="{1173A4E3-8B9D-40B0-9369-26A273D1F1F9}" destId="{128992ED-FE6B-4D3F-9EBE-17891A6D9F6E}" srcOrd="5" destOrd="0" parTransId="{C9E9E0BD-AA48-4563-AF4D-36834415C587}" sibTransId="{E2949AE0-5014-4D12-BEC1-912F590AD441}"/>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3EDEB107-7C2B-46C9-8221-1057ECA1233A}" type="presParOf" srcId="{4A2B325A-DACD-41D4-AD0D-283F00E1D327}" destId="{F6188C64-72E9-4540-A69A-8B53832CDA92}" srcOrd="9" destOrd="0" presId="urn:microsoft.com/office/officeart/2005/8/layout/hChevron3"/>
    <dgm:cxn modelId="{979F8594-CB6B-4FD6-815B-77C004B92E75}" type="presParOf" srcId="{4A2B325A-DACD-41D4-AD0D-283F00E1D327}" destId="{D174F5CD-F9B5-41E6-9E5E-FFABD31BBD95}"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9.xml><?xml version="1.0" encoding="utf-8"?>
<dgm:dataModel xmlns:dgm="http://schemas.openxmlformats.org/drawingml/2006/diagram" xmlns:a="http://schemas.openxmlformats.org/drawingml/2006/main">
  <dgm:ptLst>
    <dgm:pt modelId="{1173A4E3-8B9D-40B0-9369-26A273D1F1F9}" type="doc">
      <dgm:prSet loTypeId="urn:microsoft.com/office/officeart/2005/8/layout/hChevron3" loCatId="process" qsTypeId="urn:microsoft.com/office/officeart/2005/8/quickstyle/simple1" qsCatId="simple" csTypeId="urn:microsoft.com/office/officeart/2005/8/colors/accent0_3" csCatId="mainScheme" phldr="1"/>
      <dgm:spPr/>
    </dgm:pt>
    <dgm:pt modelId="{B020B15D-A740-495E-9707-CEF630FFECD3}">
      <dgm:prSet phldrT="[Text]" custT="1"/>
      <dgm:spPr/>
      <dgm:t>
        <a:bodyPr/>
        <a:lstStyle/>
        <a:p>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gm:t>
    </dgm:pt>
    <dgm:pt modelId="{16327527-6DE2-4978-8EEB-7FB6A266E564}" type="par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FA986E08-AF4A-457D-ABE0-059FACE73902}" type="sibTrans" cxnId="{A0AD2D51-F018-4BB7-A9CC-13CB09036240}">
      <dgm:prSet/>
      <dgm:spPr/>
      <dgm:t>
        <a:bodyPr/>
        <a:lstStyle/>
        <a:p>
          <a:endParaRPr lang="fr-FR">
            <a:latin typeface="Roboto" panose="02000000000000000000" pitchFamily="2" charset="0"/>
            <a:ea typeface="Roboto" panose="02000000000000000000" pitchFamily="2" charset="0"/>
          </a:endParaRPr>
        </a:p>
      </dgm:t>
    </dgm:pt>
    <dgm:pt modelId="{58C50341-413E-438E-8D1D-C8D93F1E0F62}">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Programming languages &amp; frameworks</a:t>
          </a:r>
        </a:p>
      </dgm:t>
    </dgm:pt>
    <dgm:pt modelId="{8F4D2533-B6E3-483F-A353-588029370D10}" type="par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EF090717-1F63-4294-B569-BE858FCA4B25}" type="sibTrans" cxnId="{5EBE88B0-9D88-4190-BCB8-A94CE463865D}">
      <dgm:prSet/>
      <dgm:spPr/>
      <dgm:t>
        <a:bodyPr/>
        <a:lstStyle/>
        <a:p>
          <a:endParaRPr lang="fr-FR">
            <a:latin typeface="Roboto" panose="02000000000000000000" pitchFamily="2" charset="0"/>
            <a:ea typeface="Roboto" panose="02000000000000000000" pitchFamily="2" charset="0"/>
          </a:endParaRPr>
        </a:p>
      </dgm:t>
    </dgm:pt>
    <dgm:pt modelId="{FF7F55E8-B6AE-45D8-8E34-94841124AEAB}">
      <dgm:prSet phldrT="[Text]" custT="1"/>
      <dgm:spPr/>
      <dgm:t>
        <a:bodyPr/>
        <a:lstStyle/>
        <a:p>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gm:t>
    </dgm:pt>
    <dgm:pt modelId="{6466AA12-A56C-46F1-BD2A-FF11A50A8301}" type="par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727B8FCA-08BE-4E18-BEFA-9252F2F45924}" type="sibTrans" cxnId="{2776FEA2-0B36-44AB-84EE-3E7BBBCB755F}">
      <dgm:prSet/>
      <dgm:spPr/>
      <dgm:t>
        <a:bodyPr/>
        <a:lstStyle/>
        <a:p>
          <a:endParaRPr lang="fr-FR">
            <a:latin typeface="Roboto" panose="02000000000000000000" pitchFamily="2" charset="0"/>
            <a:ea typeface="Roboto" panose="02000000000000000000" pitchFamily="2" charset="0"/>
          </a:endParaRPr>
        </a:p>
      </dgm:t>
    </dgm:pt>
    <dgm:pt modelId="{F83C5305-22DD-43B8-9764-547A85E641C1}">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User requirements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48A94402-A468-4254-9430-F122C4E2843B}" type="par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99CCD467-337A-4167-A613-41915CE2D40E}" type="sibTrans" cxnId="{230BAF1F-F200-4C8F-B661-031164BE31DE}">
      <dgm:prSet/>
      <dgm:spPr/>
      <dgm:t>
        <a:bodyPr/>
        <a:lstStyle/>
        <a:p>
          <a:endParaRPr lang="fr-FR">
            <a:latin typeface="Roboto" panose="02000000000000000000" pitchFamily="2" charset="0"/>
            <a:ea typeface="Roboto" panose="02000000000000000000" pitchFamily="2" charset="0"/>
          </a:endParaRPr>
        </a:p>
      </dgm:t>
    </dgm:pt>
    <dgm:pt modelId="{DB82F3BE-D491-4DA3-9515-14718598EE96}">
      <dgm:prSet phldrT="[Text]" custT="1"/>
      <dgm:spPr/>
      <dgm:t>
        <a:bodyPr/>
        <a:lstStyle/>
        <a:p>
          <a:r>
            <a:rPr lang="en-US" sz="900" dirty="0">
              <a:solidFill>
                <a:schemeClr val="bg1">
                  <a:lumMod val="65000"/>
                </a:schemeClr>
              </a:solidFill>
              <a:latin typeface="Roboto" panose="02000000000000000000" pitchFamily="2" charset="0"/>
              <a:ea typeface="Roboto" panose="02000000000000000000" pitchFamily="2" charset="0"/>
            </a:rPr>
            <a:t>Cost estimation</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D42418BE-A05D-4534-8316-98642F43B71B}" type="par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CE66D15-5515-4A07-AE7C-89351D8FBBB4}" type="sibTrans" cxnId="{14756E1D-475A-4064-AA5F-B58ABBD511B2}">
      <dgm:prSet/>
      <dgm:spPr/>
      <dgm:t>
        <a:bodyPr/>
        <a:lstStyle/>
        <a:p>
          <a:endParaRPr lang="fr-FR">
            <a:latin typeface="Roboto" panose="02000000000000000000" pitchFamily="2" charset="0"/>
            <a:ea typeface="Roboto" panose="02000000000000000000" pitchFamily="2" charset="0"/>
          </a:endParaRPr>
        </a:p>
      </dgm:t>
    </dgm:pt>
    <dgm:pt modelId="{4B4E8C70-4DAA-438E-B14B-BB03C2EB421C}">
      <dgm:prSet phldrT="[Text]" custT="1"/>
      <dgm:spPr/>
      <dgm:t>
        <a:bodyPr/>
        <a:lstStyle/>
        <a:p>
          <a:r>
            <a:rPr lang="en-US" sz="900">
              <a:solidFill>
                <a:srgbClr val="FFFFFF">
                  <a:lumMod val="65000"/>
                </a:srgbClr>
              </a:solidFill>
              <a:latin typeface="Roboto" panose="02000000000000000000" pitchFamily="2" charset="0"/>
              <a:ea typeface="Roboto" panose="02000000000000000000" pitchFamily="2" charset="0"/>
              <a:cs typeface="+mn-cs"/>
            </a:rPr>
            <a:t>Key steps</a:t>
          </a:r>
          <a:endParaRPr lang="fr-FR" sz="900" dirty="0">
            <a:solidFill>
              <a:schemeClr val="bg1">
                <a:lumMod val="65000"/>
              </a:schemeClr>
            </a:solidFill>
            <a:latin typeface="Roboto" panose="02000000000000000000" pitchFamily="2" charset="0"/>
            <a:ea typeface="Roboto" panose="02000000000000000000" pitchFamily="2" charset="0"/>
          </a:endParaRPr>
        </a:p>
      </dgm:t>
    </dgm:pt>
    <dgm:pt modelId="{27298EE5-751F-4584-BF33-171E337B2F07}" type="parTrans" cxnId="{E75880E9-D38C-4461-A806-41B93A6DF2E2}">
      <dgm:prSet/>
      <dgm:spPr/>
      <dgm:t>
        <a:bodyPr/>
        <a:lstStyle/>
        <a:p>
          <a:endParaRPr lang="fr-FR"/>
        </a:p>
      </dgm:t>
    </dgm:pt>
    <dgm:pt modelId="{2EE1A570-7FBC-4FB6-8219-6035CF7D6DC6}" type="sibTrans" cxnId="{E75880E9-D38C-4461-A806-41B93A6DF2E2}">
      <dgm:prSet/>
      <dgm:spPr/>
      <dgm:t>
        <a:bodyPr/>
        <a:lstStyle/>
        <a:p>
          <a:endParaRPr lang="fr-FR"/>
        </a:p>
      </dgm:t>
    </dgm:pt>
    <dgm:pt modelId="{4A2B325A-DACD-41D4-AD0D-283F00E1D327}" type="pres">
      <dgm:prSet presAssocID="{1173A4E3-8B9D-40B0-9369-26A273D1F1F9}" presName="Name0" presStyleCnt="0">
        <dgm:presLayoutVars>
          <dgm:dir/>
          <dgm:resizeHandles val="exact"/>
        </dgm:presLayoutVars>
      </dgm:prSet>
      <dgm:spPr/>
    </dgm:pt>
    <dgm:pt modelId="{2638464A-AF79-446D-BA58-D5B5ABCECCEC}" type="pres">
      <dgm:prSet presAssocID="{B020B15D-A740-495E-9707-CEF630FFECD3}" presName="parTxOnly" presStyleLbl="node1" presStyleIdx="0" presStyleCnt="6" custScaleX="96168">
        <dgm:presLayoutVars>
          <dgm:bulletEnabled val="1"/>
        </dgm:presLayoutVars>
      </dgm:prSet>
      <dgm:spPr/>
    </dgm:pt>
    <dgm:pt modelId="{0643FDF5-16BE-4EE0-A6C2-143859B1952E}" type="pres">
      <dgm:prSet presAssocID="{FA986E08-AF4A-457D-ABE0-059FACE73902}" presName="parSpace" presStyleCnt="0"/>
      <dgm:spPr/>
    </dgm:pt>
    <dgm:pt modelId="{34F428B3-EDF6-486E-9F80-47C25D46E707}" type="pres">
      <dgm:prSet presAssocID="{58C50341-413E-438E-8D1D-C8D93F1E0F62}" presName="parTxOnly" presStyleLbl="node1" presStyleIdx="1" presStyleCnt="6" custScaleX="136621">
        <dgm:presLayoutVars>
          <dgm:bulletEnabled val="1"/>
        </dgm:presLayoutVars>
      </dgm:prSet>
      <dgm:spPr/>
    </dgm:pt>
    <dgm:pt modelId="{F8385229-DAC2-4003-8DE8-163BDCB6B66A}" type="pres">
      <dgm:prSet presAssocID="{EF090717-1F63-4294-B569-BE858FCA4B25}" presName="parSpace" presStyleCnt="0"/>
      <dgm:spPr/>
    </dgm:pt>
    <dgm:pt modelId="{A60E1EEF-CBD8-4320-9E24-8085B94FCA62}" type="pres">
      <dgm:prSet presAssocID="{FF7F55E8-B6AE-45D8-8E34-94841124AEAB}" presName="parTxOnly" presStyleLbl="node1" presStyleIdx="2" presStyleCnt="6">
        <dgm:presLayoutVars>
          <dgm:bulletEnabled val="1"/>
        </dgm:presLayoutVars>
      </dgm:prSet>
      <dgm:spPr/>
    </dgm:pt>
    <dgm:pt modelId="{F293B56B-7DCD-48D5-92FF-DB8DD0652C06}" type="pres">
      <dgm:prSet presAssocID="{727B8FCA-08BE-4E18-BEFA-9252F2F45924}" presName="parSpace" presStyleCnt="0"/>
      <dgm:spPr/>
    </dgm:pt>
    <dgm:pt modelId="{5ABE8EFC-AF5C-44FC-A586-BAD25EACAD0A}" type="pres">
      <dgm:prSet presAssocID="{F83C5305-22DD-43B8-9764-547A85E641C1}" presName="parTxOnly" presStyleLbl="node1" presStyleIdx="3" presStyleCnt="6">
        <dgm:presLayoutVars>
          <dgm:bulletEnabled val="1"/>
        </dgm:presLayoutVars>
      </dgm:prSet>
      <dgm:spPr/>
    </dgm:pt>
    <dgm:pt modelId="{2CF8E5D9-0CD5-41C4-8848-75C691881417}" type="pres">
      <dgm:prSet presAssocID="{99CCD467-337A-4167-A613-41915CE2D40E}" presName="parSpace" presStyleCnt="0"/>
      <dgm:spPr/>
    </dgm:pt>
    <dgm:pt modelId="{8A26A001-8AF3-4714-8C77-B3D9E0442CA7}" type="pres">
      <dgm:prSet presAssocID="{DB82F3BE-D491-4DA3-9515-14718598EE96}" presName="parTxOnly" presStyleLbl="node1" presStyleIdx="4" presStyleCnt="6">
        <dgm:presLayoutVars>
          <dgm:bulletEnabled val="1"/>
        </dgm:presLayoutVars>
      </dgm:prSet>
      <dgm:spPr/>
    </dgm:pt>
    <dgm:pt modelId="{B06819B1-9734-44D0-9A96-AE84BB4D78EF}" type="pres">
      <dgm:prSet presAssocID="{4CE66D15-5515-4A07-AE7C-89351D8FBBB4}" presName="parSpace" presStyleCnt="0"/>
      <dgm:spPr/>
    </dgm:pt>
    <dgm:pt modelId="{2D8E15E6-AF69-4CC5-B8B8-BE4A4A370FF7}" type="pres">
      <dgm:prSet presAssocID="{4B4E8C70-4DAA-438E-B14B-BB03C2EB421C}" presName="parTxOnly" presStyleLbl="node1" presStyleIdx="5" presStyleCnt="6" custScaleX="79555">
        <dgm:presLayoutVars>
          <dgm:bulletEnabled val="1"/>
        </dgm:presLayoutVars>
      </dgm:prSet>
      <dgm:spPr/>
    </dgm:pt>
  </dgm:ptLst>
  <dgm:cxnLst>
    <dgm:cxn modelId="{73143002-FA24-4BD7-982A-8E23A5ADD1EC}" type="presOf" srcId="{1173A4E3-8B9D-40B0-9369-26A273D1F1F9}" destId="{4A2B325A-DACD-41D4-AD0D-283F00E1D327}" srcOrd="0" destOrd="0" presId="urn:microsoft.com/office/officeart/2005/8/layout/hChevron3"/>
    <dgm:cxn modelId="{14756E1D-475A-4064-AA5F-B58ABBD511B2}" srcId="{1173A4E3-8B9D-40B0-9369-26A273D1F1F9}" destId="{DB82F3BE-D491-4DA3-9515-14718598EE96}" srcOrd="4" destOrd="0" parTransId="{D42418BE-A05D-4534-8316-98642F43B71B}" sibTransId="{4CE66D15-5515-4A07-AE7C-89351D8FBBB4}"/>
    <dgm:cxn modelId="{230BAF1F-F200-4C8F-B661-031164BE31DE}" srcId="{1173A4E3-8B9D-40B0-9369-26A273D1F1F9}" destId="{F83C5305-22DD-43B8-9764-547A85E641C1}" srcOrd="3" destOrd="0" parTransId="{48A94402-A468-4254-9430-F122C4E2843B}" sibTransId="{99CCD467-337A-4167-A613-41915CE2D40E}"/>
    <dgm:cxn modelId="{080C0F35-1B30-4B28-AF53-F243996D6C37}" type="presOf" srcId="{FF7F55E8-B6AE-45D8-8E34-94841124AEAB}" destId="{A60E1EEF-CBD8-4320-9E24-8085B94FCA62}" srcOrd="0" destOrd="0" presId="urn:microsoft.com/office/officeart/2005/8/layout/hChevron3"/>
    <dgm:cxn modelId="{A0AD2D51-F018-4BB7-A9CC-13CB09036240}" srcId="{1173A4E3-8B9D-40B0-9369-26A273D1F1F9}" destId="{B020B15D-A740-495E-9707-CEF630FFECD3}" srcOrd="0" destOrd="0" parTransId="{16327527-6DE2-4978-8EEB-7FB6A266E564}" sibTransId="{FA986E08-AF4A-457D-ABE0-059FACE73902}"/>
    <dgm:cxn modelId="{CF1BF951-EBA3-4297-BF7E-5D85E8B50E5A}" type="presOf" srcId="{DB82F3BE-D491-4DA3-9515-14718598EE96}" destId="{8A26A001-8AF3-4714-8C77-B3D9E0442CA7}" srcOrd="0" destOrd="0" presId="urn:microsoft.com/office/officeart/2005/8/layout/hChevron3"/>
    <dgm:cxn modelId="{2776FEA2-0B36-44AB-84EE-3E7BBBCB755F}" srcId="{1173A4E3-8B9D-40B0-9369-26A273D1F1F9}" destId="{FF7F55E8-B6AE-45D8-8E34-94841124AEAB}" srcOrd="2" destOrd="0" parTransId="{6466AA12-A56C-46F1-BD2A-FF11A50A8301}" sibTransId="{727B8FCA-08BE-4E18-BEFA-9252F2F45924}"/>
    <dgm:cxn modelId="{8FE403A8-1508-43A1-A417-4AA5D790C0B3}" type="presOf" srcId="{4B4E8C70-4DAA-438E-B14B-BB03C2EB421C}" destId="{2D8E15E6-AF69-4CC5-B8B8-BE4A4A370FF7}" srcOrd="0" destOrd="0" presId="urn:microsoft.com/office/officeart/2005/8/layout/hChevron3"/>
    <dgm:cxn modelId="{417FB8AD-80CA-46ED-9E12-1F7E15B0488B}" type="presOf" srcId="{58C50341-413E-438E-8D1D-C8D93F1E0F62}" destId="{34F428B3-EDF6-486E-9F80-47C25D46E707}" srcOrd="0" destOrd="0" presId="urn:microsoft.com/office/officeart/2005/8/layout/hChevron3"/>
    <dgm:cxn modelId="{5EBE88B0-9D88-4190-BCB8-A94CE463865D}" srcId="{1173A4E3-8B9D-40B0-9369-26A273D1F1F9}" destId="{58C50341-413E-438E-8D1D-C8D93F1E0F62}" srcOrd="1" destOrd="0" parTransId="{8F4D2533-B6E3-483F-A353-588029370D10}" sibTransId="{EF090717-1F63-4294-B569-BE858FCA4B25}"/>
    <dgm:cxn modelId="{BA072BC5-891D-40B2-B6D6-BE257D2C9EC7}" type="presOf" srcId="{F83C5305-22DD-43B8-9764-547A85E641C1}" destId="{5ABE8EFC-AF5C-44FC-A586-BAD25EACAD0A}" srcOrd="0" destOrd="0" presId="urn:microsoft.com/office/officeart/2005/8/layout/hChevron3"/>
    <dgm:cxn modelId="{4E4DDACA-F4F9-4B4C-BC2F-AA0F01F727A1}" type="presOf" srcId="{B020B15D-A740-495E-9707-CEF630FFECD3}" destId="{2638464A-AF79-446D-BA58-D5B5ABCECCEC}" srcOrd="0" destOrd="0" presId="urn:microsoft.com/office/officeart/2005/8/layout/hChevron3"/>
    <dgm:cxn modelId="{E75880E9-D38C-4461-A806-41B93A6DF2E2}" srcId="{1173A4E3-8B9D-40B0-9369-26A273D1F1F9}" destId="{4B4E8C70-4DAA-438E-B14B-BB03C2EB421C}" srcOrd="5" destOrd="0" parTransId="{27298EE5-751F-4584-BF33-171E337B2F07}" sibTransId="{2EE1A570-7FBC-4FB6-8219-6035CF7D6DC6}"/>
    <dgm:cxn modelId="{F73C80EA-9013-44F9-AB94-7CDB8868927A}" type="presParOf" srcId="{4A2B325A-DACD-41D4-AD0D-283F00E1D327}" destId="{2638464A-AF79-446D-BA58-D5B5ABCECCEC}" srcOrd="0" destOrd="0" presId="urn:microsoft.com/office/officeart/2005/8/layout/hChevron3"/>
    <dgm:cxn modelId="{7A6E94E9-5640-4FBF-9437-74B02BD7950D}" type="presParOf" srcId="{4A2B325A-DACD-41D4-AD0D-283F00E1D327}" destId="{0643FDF5-16BE-4EE0-A6C2-143859B1952E}" srcOrd="1" destOrd="0" presId="urn:microsoft.com/office/officeart/2005/8/layout/hChevron3"/>
    <dgm:cxn modelId="{695665CA-CC61-479A-B7EB-219F40BDBDF7}" type="presParOf" srcId="{4A2B325A-DACD-41D4-AD0D-283F00E1D327}" destId="{34F428B3-EDF6-486E-9F80-47C25D46E707}" srcOrd="2" destOrd="0" presId="urn:microsoft.com/office/officeart/2005/8/layout/hChevron3"/>
    <dgm:cxn modelId="{B4E9A4A7-76E5-47F6-BA4E-19FC2820A281}" type="presParOf" srcId="{4A2B325A-DACD-41D4-AD0D-283F00E1D327}" destId="{F8385229-DAC2-4003-8DE8-163BDCB6B66A}" srcOrd="3" destOrd="0" presId="urn:microsoft.com/office/officeart/2005/8/layout/hChevron3"/>
    <dgm:cxn modelId="{9D311FA2-E6AC-4F22-A148-B94045F92C85}" type="presParOf" srcId="{4A2B325A-DACD-41D4-AD0D-283F00E1D327}" destId="{A60E1EEF-CBD8-4320-9E24-8085B94FCA62}" srcOrd="4" destOrd="0" presId="urn:microsoft.com/office/officeart/2005/8/layout/hChevron3"/>
    <dgm:cxn modelId="{F0F49267-F4AA-45FE-97B8-CB826C55BF4D}" type="presParOf" srcId="{4A2B325A-DACD-41D4-AD0D-283F00E1D327}" destId="{F293B56B-7DCD-48D5-92FF-DB8DD0652C06}" srcOrd="5" destOrd="0" presId="urn:microsoft.com/office/officeart/2005/8/layout/hChevron3"/>
    <dgm:cxn modelId="{3D0BE228-7F7F-4058-8FD0-60FD3F61ACF8}" type="presParOf" srcId="{4A2B325A-DACD-41D4-AD0D-283F00E1D327}" destId="{5ABE8EFC-AF5C-44FC-A586-BAD25EACAD0A}" srcOrd="6" destOrd="0" presId="urn:microsoft.com/office/officeart/2005/8/layout/hChevron3"/>
    <dgm:cxn modelId="{35BD651C-E3E2-4ED2-8FDF-DFB58B326706}" type="presParOf" srcId="{4A2B325A-DACD-41D4-AD0D-283F00E1D327}" destId="{2CF8E5D9-0CD5-41C4-8848-75C691881417}" srcOrd="7" destOrd="0" presId="urn:microsoft.com/office/officeart/2005/8/layout/hChevron3"/>
    <dgm:cxn modelId="{B06ECD07-AC85-45C2-88BE-0506824B2BB9}" type="presParOf" srcId="{4A2B325A-DACD-41D4-AD0D-283F00E1D327}" destId="{8A26A001-8AF3-4714-8C77-B3D9E0442CA7}" srcOrd="8" destOrd="0" presId="urn:microsoft.com/office/officeart/2005/8/layout/hChevron3"/>
    <dgm:cxn modelId="{5AB06B1D-05C0-4E69-80E2-068D46165FCC}" type="presParOf" srcId="{4A2B325A-DACD-41D4-AD0D-283F00E1D327}" destId="{B06819B1-9734-44D0-9A96-AE84BB4D78EF}" srcOrd="9" destOrd="0" presId="urn:microsoft.com/office/officeart/2005/8/layout/hChevron3"/>
    <dgm:cxn modelId="{2D8F9667-B25D-4D9F-B4AC-C287CB1CA4F9}" type="presParOf" srcId="{4A2B325A-DACD-41D4-AD0D-283F00E1D327}" destId="{2D8E15E6-AF69-4CC5-B8B8-BE4A4A370FF7}" srcOrd="10" destOrd="0" presId="urn:microsoft.com/office/officeart/2005/8/layout/hChevron3"/>
  </dgm:cxnLst>
  <dgm:bg/>
  <dgm:whole/>
  <dgm:extLst>
    <a:ext uri="http://schemas.microsoft.com/office/drawing/2008/diagram">
      <dsp:dataModelExt xmlns:dsp="http://schemas.microsoft.com/office/drawing/2008/diagram" relId="rId5"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60B085-93A6-4830-8F1E-4F085B6659D4}">
      <dsp:nvSpPr>
        <dsp:cNvPr id="0" name=""/>
        <dsp:cNvSpPr/>
      </dsp:nvSpPr>
      <dsp:spPr>
        <a:xfrm rot="19974051">
          <a:off x="270895" y="692089"/>
          <a:ext cx="2927448" cy="1919790"/>
        </a:xfrm>
        <a:prstGeom prst="swooshArrow">
          <a:avLst>
            <a:gd name="adj1" fmla="val 25000"/>
            <a:gd name="adj2" fmla="val 2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ECCB7DA-F47F-4F62-B962-8027337DE169}">
      <dsp:nvSpPr>
        <dsp:cNvPr id="0" name=""/>
        <dsp:cNvSpPr/>
      </dsp:nvSpPr>
      <dsp:spPr>
        <a:xfrm>
          <a:off x="0" y="1154642"/>
          <a:ext cx="256723" cy="256723"/>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4D83262-D1BD-4A78-B131-CCAAD18CF913}">
      <dsp:nvSpPr>
        <dsp:cNvPr id="0" name=""/>
        <dsp:cNvSpPr/>
      </dsp:nvSpPr>
      <dsp:spPr>
        <a:xfrm>
          <a:off x="1387696" y="1317636"/>
          <a:ext cx="1387696" cy="1600186"/>
        </a:xfrm>
        <a:prstGeom prst="round2Diag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36033" bIns="0" numCol="1" spcCol="1270" anchor="t" anchorCtr="0">
          <a:noAutofit/>
        </a:bodyPr>
        <a:lstStyle/>
        <a:p>
          <a:pPr marL="0" lvl="0" indent="0" algn="r" defTabSz="2889250">
            <a:lnSpc>
              <a:spcPct val="90000"/>
            </a:lnSpc>
            <a:spcBef>
              <a:spcPct val="0"/>
            </a:spcBef>
            <a:spcAft>
              <a:spcPct val="35000"/>
            </a:spcAft>
            <a:buNone/>
          </a:pPr>
          <a:endParaRPr lang="fr-FR" sz="6500" kern="1200" dirty="0"/>
        </a:p>
      </dsp:txBody>
      <dsp:txXfrm>
        <a:off x="1455438" y="1385378"/>
        <a:ext cx="1252212" cy="146470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E67AD4FF-97CD-433D-B251-174DF83426E2}">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F9E636D7-C31E-4B78-875D-22BF5316C380}">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320B6E95-9ED0-4BE7-9439-114F00B9F7A4}">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09032D66-D3E7-4B5D-BAC4-E66F8E1A4428}">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3597587B-22F8-465F-BCCB-9DEBCE9CA4FF}">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70E3A7-1D5A-49C7-A958-C53C45A8590A}">
      <dsp:nvSpPr>
        <dsp:cNvPr id="0" name=""/>
        <dsp:cNvSpPr/>
      </dsp:nvSpPr>
      <dsp:spPr>
        <a:xfrm>
          <a:off x="3153" y="66904"/>
          <a:ext cx="1896157" cy="38580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ctr" defTabSz="488950">
            <a:lnSpc>
              <a:spcPct val="90000"/>
            </a:lnSpc>
            <a:spcBef>
              <a:spcPct val="0"/>
            </a:spcBef>
            <a:spcAft>
              <a:spcPct val="35000"/>
            </a:spcAft>
            <a:buNone/>
          </a:pPr>
          <a:r>
            <a:rPr lang="en-US" sz="1100" b="1" kern="1200" dirty="0"/>
            <a:t>Identify the key stakeholders</a:t>
          </a:r>
          <a:endParaRPr lang="fr-FR" sz="1100" kern="1200" dirty="0"/>
        </a:p>
      </dsp:txBody>
      <dsp:txXfrm>
        <a:off x="3153" y="66904"/>
        <a:ext cx="1896157" cy="385809"/>
      </dsp:txXfrm>
    </dsp:sp>
    <dsp:sp modelId="{DE499111-F493-4CC2-8FDC-045D84C8E3DC}">
      <dsp:nvSpPr>
        <dsp:cNvPr id="0" name=""/>
        <dsp:cNvSpPr/>
      </dsp:nvSpPr>
      <dsp:spPr>
        <a:xfrm>
          <a:off x="3153" y="452714"/>
          <a:ext cx="1896157" cy="115301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kern="1200" dirty="0"/>
            <a:t>Business owners</a:t>
          </a:r>
          <a:endParaRPr lang="fr-FR" sz="1100" kern="1200" dirty="0"/>
        </a:p>
        <a:p>
          <a:pPr marL="57150" lvl="1" indent="-57150" algn="l" defTabSz="488950">
            <a:lnSpc>
              <a:spcPct val="90000"/>
            </a:lnSpc>
            <a:spcBef>
              <a:spcPct val="0"/>
            </a:spcBef>
            <a:spcAft>
              <a:spcPct val="15000"/>
            </a:spcAft>
            <a:buChar char="•"/>
          </a:pPr>
          <a:r>
            <a:rPr lang="en-US" sz="1100" kern="1200" dirty="0"/>
            <a:t>Users</a:t>
          </a:r>
          <a:endParaRPr lang="fr-FR" sz="1100" kern="1200" dirty="0"/>
        </a:p>
        <a:p>
          <a:pPr marL="57150" lvl="1" indent="-57150" algn="l" defTabSz="488950">
            <a:lnSpc>
              <a:spcPct val="90000"/>
            </a:lnSpc>
            <a:spcBef>
              <a:spcPct val="0"/>
            </a:spcBef>
            <a:spcAft>
              <a:spcPct val="15000"/>
            </a:spcAft>
            <a:buChar char="•"/>
          </a:pPr>
          <a:r>
            <a:rPr lang="en-US" sz="1100" kern="1200" dirty="0"/>
            <a:t>Decision makers</a:t>
          </a:r>
          <a:endParaRPr lang="fr-FR" sz="1100" kern="1200" dirty="0"/>
        </a:p>
      </dsp:txBody>
      <dsp:txXfrm>
        <a:off x="3153" y="452714"/>
        <a:ext cx="1896157" cy="1153012"/>
      </dsp:txXfrm>
    </dsp:sp>
    <dsp:sp modelId="{B66379BC-C463-40D9-A60D-52A90EEF67B2}">
      <dsp:nvSpPr>
        <dsp:cNvPr id="0" name=""/>
        <dsp:cNvSpPr/>
      </dsp:nvSpPr>
      <dsp:spPr>
        <a:xfrm>
          <a:off x="2164773" y="66904"/>
          <a:ext cx="1896157" cy="38580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ctr" defTabSz="488950">
            <a:lnSpc>
              <a:spcPct val="90000"/>
            </a:lnSpc>
            <a:spcBef>
              <a:spcPct val="0"/>
            </a:spcBef>
            <a:spcAft>
              <a:spcPct val="35000"/>
            </a:spcAft>
            <a:buNone/>
          </a:pPr>
          <a:r>
            <a:rPr lang="en-US" sz="1100" b="1" kern="1200" dirty="0"/>
            <a:t>Understand the business needs</a:t>
          </a:r>
          <a:endParaRPr lang="fr-FR" sz="1100" kern="1200" dirty="0"/>
        </a:p>
      </dsp:txBody>
      <dsp:txXfrm>
        <a:off x="2164773" y="66904"/>
        <a:ext cx="1896157" cy="385809"/>
      </dsp:txXfrm>
    </dsp:sp>
    <dsp:sp modelId="{5267963E-0135-444D-B9D2-0379993B3D0D}">
      <dsp:nvSpPr>
        <dsp:cNvPr id="0" name=""/>
        <dsp:cNvSpPr/>
      </dsp:nvSpPr>
      <dsp:spPr>
        <a:xfrm>
          <a:off x="2164773" y="452714"/>
          <a:ext cx="1896157" cy="115301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kern="1200" dirty="0"/>
            <a:t>goals</a:t>
          </a:r>
          <a:endParaRPr lang="fr-FR" sz="1100" kern="1200" dirty="0"/>
        </a:p>
        <a:p>
          <a:pPr marL="57150" lvl="1" indent="-57150" algn="l" defTabSz="488950">
            <a:lnSpc>
              <a:spcPct val="90000"/>
            </a:lnSpc>
            <a:spcBef>
              <a:spcPct val="0"/>
            </a:spcBef>
            <a:spcAft>
              <a:spcPct val="15000"/>
            </a:spcAft>
            <a:buChar char="•"/>
          </a:pPr>
          <a:r>
            <a:rPr lang="en-US" sz="1100" kern="1200" dirty="0"/>
            <a:t>Objectives</a:t>
          </a:r>
          <a:endParaRPr lang="fr-FR" sz="1100" kern="1200" dirty="0"/>
        </a:p>
        <a:p>
          <a:pPr marL="57150" lvl="1" indent="-57150" algn="l" defTabSz="488950">
            <a:lnSpc>
              <a:spcPct val="90000"/>
            </a:lnSpc>
            <a:spcBef>
              <a:spcPct val="0"/>
            </a:spcBef>
            <a:spcAft>
              <a:spcPct val="15000"/>
            </a:spcAft>
            <a:buChar char="•"/>
          </a:pPr>
          <a:r>
            <a:rPr lang="en-US" sz="1100" kern="1200" dirty="0"/>
            <a:t>Pain points</a:t>
          </a:r>
          <a:endParaRPr lang="fr-FR" sz="1100" kern="1200" dirty="0"/>
        </a:p>
      </dsp:txBody>
      <dsp:txXfrm>
        <a:off x="2164773" y="452714"/>
        <a:ext cx="1896157" cy="1153012"/>
      </dsp:txXfrm>
    </dsp:sp>
    <dsp:sp modelId="{9F59903E-E7D7-4EA2-AB8C-F0B4DF62BCE2}">
      <dsp:nvSpPr>
        <dsp:cNvPr id="0" name=""/>
        <dsp:cNvSpPr/>
      </dsp:nvSpPr>
      <dsp:spPr>
        <a:xfrm>
          <a:off x="4326393" y="66904"/>
          <a:ext cx="1896157" cy="38580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ctr" defTabSz="488950">
            <a:lnSpc>
              <a:spcPct val="90000"/>
            </a:lnSpc>
            <a:spcBef>
              <a:spcPct val="0"/>
            </a:spcBef>
            <a:spcAft>
              <a:spcPct val="35000"/>
            </a:spcAft>
            <a:buNone/>
          </a:pPr>
          <a:r>
            <a:rPr lang="en-US" sz="1100" b="1" kern="1200" dirty="0"/>
            <a:t>Identify the user requirements</a:t>
          </a:r>
          <a:endParaRPr lang="fr-FR" sz="1100" kern="1200" dirty="0"/>
        </a:p>
      </dsp:txBody>
      <dsp:txXfrm>
        <a:off x="4326393" y="66904"/>
        <a:ext cx="1896157" cy="385809"/>
      </dsp:txXfrm>
    </dsp:sp>
    <dsp:sp modelId="{98D12581-493A-4CAC-B623-69F9B03C0F3F}">
      <dsp:nvSpPr>
        <dsp:cNvPr id="0" name=""/>
        <dsp:cNvSpPr/>
      </dsp:nvSpPr>
      <dsp:spPr>
        <a:xfrm>
          <a:off x="4326393" y="452714"/>
          <a:ext cx="1896157" cy="115301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kern="1200" dirty="0"/>
            <a:t>Needs</a:t>
          </a:r>
          <a:endParaRPr lang="fr-FR" sz="1100" kern="1200" dirty="0"/>
        </a:p>
        <a:p>
          <a:pPr marL="57150" lvl="1" indent="-57150" algn="l" defTabSz="488950">
            <a:lnSpc>
              <a:spcPct val="90000"/>
            </a:lnSpc>
            <a:spcBef>
              <a:spcPct val="0"/>
            </a:spcBef>
            <a:spcAft>
              <a:spcPct val="15000"/>
            </a:spcAft>
            <a:buChar char="•"/>
          </a:pPr>
          <a:r>
            <a:rPr lang="en-US" sz="1100" kern="1200" dirty="0"/>
            <a:t>goals</a:t>
          </a:r>
          <a:endParaRPr lang="fr-FR" sz="1100" kern="1200" dirty="0"/>
        </a:p>
        <a:p>
          <a:pPr marL="57150" lvl="1" indent="-57150" algn="l" defTabSz="488950">
            <a:lnSpc>
              <a:spcPct val="90000"/>
            </a:lnSpc>
            <a:spcBef>
              <a:spcPct val="0"/>
            </a:spcBef>
            <a:spcAft>
              <a:spcPct val="15000"/>
            </a:spcAft>
            <a:buChar char="•"/>
          </a:pPr>
          <a:r>
            <a:rPr lang="en-US" sz="1100" kern="1200" dirty="0"/>
            <a:t>Pain points</a:t>
          </a:r>
          <a:endParaRPr lang="fr-FR" sz="1100" kern="1200" dirty="0"/>
        </a:p>
        <a:p>
          <a:pPr marL="57150" lvl="1" indent="-57150" algn="l" defTabSz="488950">
            <a:lnSpc>
              <a:spcPct val="90000"/>
            </a:lnSpc>
            <a:spcBef>
              <a:spcPct val="0"/>
            </a:spcBef>
            <a:spcAft>
              <a:spcPct val="15000"/>
            </a:spcAft>
            <a:buChar char="•"/>
          </a:pPr>
          <a:r>
            <a:rPr lang="en-US" sz="1100" kern="1200" dirty="0"/>
            <a:t>Usability</a:t>
          </a:r>
          <a:endParaRPr lang="fr-FR" sz="1100" kern="1200" dirty="0"/>
        </a:p>
        <a:p>
          <a:pPr marL="57150" lvl="1" indent="-57150" algn="l" defTabSz="488950">
            <a:lnSpc>
              <a:spcPct val="90000"/>
            </a:lnSpc>
            <a:spcBef>
              <a:spcPct val="0"/>
            </a:spcBef>
            <a:spcAft>
              <a:spcPct val="15000"/>
            </a:spcAft>
            <a:buChar char="•"/>
          </a:pPr>
          <a:r>
            <a:rPr lang="en-US" sz="1100" kern="1200" dirty="0"/>
            <a:t>Accessibility </a:t>
          </a:r>
          <a:endParaRPr lang="fr-FR" sz="1100" kern="1200" dirty="0"/>
        </a:p>
      </dsp:txBody>
      <dsp:txXfrm>
        <a:off x="4326393" y="452714"/>
        <a:ext cx="1896157" cy="1153012"/>
      </dsp:txXfrm>
    </dsp:sp>
    <dsp:sp modelId="{FCF7FD20-BAB1-4CC8-961A-07AE9FD96F57}">
      <dsp:nvSpPr>
        <dsp:cNvPr id="0" name=""/>
        <dsp:cNvSpPr/>
      </dsp:nvSpPr>
      <dsp:spPr>
        <a:xfrm>
          <a:off x="6488012" y="66904"/>
          <a:ext cx="1896157" cy="38580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ctr" defTabSz="488950">
            <a:lnSpc>
              <a:spcPct val="90000"/>
            </a:lnSpc>
            <a:spcBef>
              <a:spcPct val="0"/>
            </a:spcBef>
            <a:spcAft>
              <a:spcPct val="35000"/>
            </a:spcAft>
            <a:buNone/>
          </a:pPr>
          <a:r>
            <a:rPr lang="en-US" sz="1100" b="1" kern="1200"/>
            <a:t>Define the functional requirements</a:t>
          </a:r>
          <a:endParaRPr lang="fr-FR" sz="1100" kern="1200" dirty="0"/>
        </a:p>
      </dsp:txBody>
      <dsp:txXfrm>
        <a:off x="6488012" y="66904"/>
        <a:ext cx="1896157" cy="385809"/>
      </dsp:txXfrm>
    </dsp:sp>
    <dsp:sp modelId="{E5D33E5B-2D46-4032-A6D2-3C4B2C0DF918}">
      <dsp:nvSpPr>
        <dsp:cNvPr id="0" name=""/>
        <dsp:cNvSpPr/>
      </dsp:nvSpPr>
      <dsp:spPr>
        <a:xfrm>
          <a:off x="6488012" y="452714"/>
          <a:ext cx="1896157" cy="115301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kern="1200" dirty="0"/>
            <a:t>Data input</a:t>
          </a:r>
          <a:endParaRPr lang="fr-FR" sz="1100" kern="1200" dirty="0"/>
        </a:p>
        <a:p>
          <a:pPr marL="57150" lvl="1" indent="-57150" algn="l" defTabSz="488950">
            <a:lnSpc>
              <a:spcPct val="90000"/>
            </a:lnSpc>
            <a:spcBef>
              <a:spcPct val="0"/>
            </a:spcBef>
            <a:spcAft>
              <a:spcPct val="15000"/>
            </a:spcAft>
            <a:buChar char="•"/>
          </a:pPr>
          <a:r>
            <a:rPr lang="en-US" sz="1100" kern="1200" dirty="0"/>
            <a:t>Outputs</a:t>
          </a:r>
          <a:endParaRPr lang="fr-FR" sz="1100" kern="1200" dirty="0"/>
        </a:p>
        <a:p>
          <a:pPr marL="57150" lvl="1" indent="-57150" algn="l" defTabSz="488950">
            <a:lnSpc>
              <a:spcPct val="90000"/>
            </a:lnSpc>
            <a:spcBef>
              <a:spcPct val="0"/>
            </a:spcBef>
            <a:spcAft>
              <a:spcPct val="15000"/>
            </a:spcAft>
            <a:buChar char="•"/>
          </a:pPr>
          <a:r>
            <a:rPr lang="en-US" sz="1100" kern="1200" dirty="0"/>
            <a:t>Integration other syst</a:t>
          </a:r>
          <a:endParaRPr lang="fr-FR" sz="1100" kern="1200" dirty="0"/>
        </a:p>
        <a:p>
          <a:pPr marL="57150" lvl="1" indent="-57150" algn="l" defTabSz="488950">
            <a:lnSpc>
              <a:spcPct val="90000"/>
            </a:lnSpc>
            <a:spcBef>
              <a:spcPct val="0"/>
            </a:spcBef>
            <a:spcAft>
              <a:spcPct val="15000"/>
            </a:spcAft>
            <a:buChar char="•"/>
          </a:pPr>
          <a:r>
            <a:rPr lang="en-US" sz="1100" kern="1200" dirty="0"/>
            <a:t>Reporting</a:t>
          </a:r>
          <a:endParaRPr lang="fr-FR" sz="1100" kern="1200" dirty="0"/>
        </a:p>
        <a:p>
          <a:pPr marL="57150" lvl="1" indent="-57150" algn="l" defTabSz="488950">
            <a:lnSpc>
              <a:spcPct val="90000"/>
            </a:lnSpc>
            <a:spcBef>
              <a:spcPct val="0"/>
            </a:spcBef>
            <a:spcAft>
              <a:spcPct val="15000"/>
            </a:spcAft>
            <a:buChar char="•"/>
          </a:pPr>
          <a:r>
            <a:rPr lang="en-US" sz="1100" kern="1200" dirty="0"/>
            <a:t>analytics</a:t>
          </a:r>
          <a:endParaRPr lang="fr-FR" sz="1100" kern="1200" dirty="0"/>
        </a:p>
        <a:p>
          <a:pPr marL="57150" lvl="1" indent="-57150" algn="l" defTabSz="488950">
            <a:lnSpc>
              <a:spcPct val="90000"/>
            </a:lnSpc>
            <a:spcBef>
              <a:spcPct val="0"/>
            </a:spcBef>
            <a:spcAft>
              <a:spcPct val="15000"/>
            </a:spcAft>
            <a:buChar char="•"/>
          </a:pPr>
          <a:endParaRPr lang="fr-FR" sz="1100" kern="1200" dirty="0"/>
        </a:p>
      </dsp:txBody>
      <dsp:txXfrm>
        <a:off x="6488012" y="452714"/>
        <a:ext cx="1896157" cy="1153012"/>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User requirements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167603F6-9824-4852-92C3-31857EEA6F21}">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FA6ECA-5685-4A1E-BA8D-F886E795F153}">
      <dsp:nvSpPr>
        <dsp:cNvPr id="0" name=""/>
        <dsp:cNvSpPr/>
      </dsp:nvSpPr>
      <dsp:spPr>
        <a:xfrm>
          <a:off x="2558" y="21929"/>
          <a:ext cx="2494549" cy="452327"/>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b="1" kern="1200" dirty="0"/>
            <a:t>Define the technical requirements</a:t>
          </a:r>
          <a:endParaRPr lang="fr-FR" sz="1300" kern="1200" dirty="0"/>
        </a:p>
      </dsp:txBody>
      <dsp:txXfrm>
        <a:off x="2558" y="21929"/>
        <a:ext cx="2494549" cy="452327"/>
      </dsp:txXfrm>
    </dsp:sp>
    <dsp:sp modelId="{A10060AC-49B0-40A6-98B6-7B037100653D}">
      <dsp:nvSpPr>
        <dsp:cNvPr id="0" name=""/>
        <dsp:cNvSpPr/>
      </dsp:nvSpPr>
      <dsp:spPr>
        <a:xfrm>
          <a:off x="2558" y="474257"/>
          <a:ext cx="2494549" cy="106385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Platforms</a:t>
          </a:r>
          <a:endParaRPr lang="fr-FR" sz="1300" kern="1200" dirty="0"/>
        </a:p>
        <a:p>
          <a:pPr marL="114300" lvl="1" indent="-114300" algn="l" defTabSz="577850">
            <a:lnSpc>
              <a:spcPct val="90000"/>
            </a:lnSpc>
            <a:spcBef>
              <a:spcPct val="0"/>
            </a:spcBef>
            <a:spcAft>
              <a:spcPct val="15000"/>
            </a:spcAft>
            <a:buChar char="•"/>
          </a:pPr>
          <a:r>
            <a:rPr lang="en-US" sz="1300" kern="1200" dirty="0"/>
            <a:t>Technologies</a:t>
          </a:r>
          <a:endParaRPr lang="fr-FR" sz="1300" kern="1200" dirty="0"/>
        </a:p>
        <a:p>
          <a:pPr marL="114300" lvl="1" indent="-114300" algn="l" defTabSz="577850">
            <a:lnSpc>
              <a:spcPct val="90000"/>
            </a:lnSpc>
            <a:spcBef>
              <a:spcPct val="0"/>
            </a:spcBef>
            <a:spcAft>
              <a:spcPct val="15000"/>
            </a:spcAft>
            <a:buChar char="•"/>
          </a:pPr>
          <a:r>
            <a:rPr lang="en-US" sz="1300" kern="1200" dirty="0"/>
            <a:t>Infrastructure that will be used</a:t>
          </a:r>
          <a:endParaRPr lang="fr-FR" sz="1300" kern="1200" dirty="0"/>
        </a:p>
        <a:p>
          <a:pPr marL="114300" lvl="1" indent="-114300" algn="l" defTabSz="577850">
            <a:lnSpc>
              <a:spcPct val="90000"/>
            </a:lnSpc>
            <a:spcBef>
              <a:spcPct val="0"/>
            </a:spcBef>
            <a:spcAft>
              <a:spcPct val="15000"/>
            </a:spcAft>
            <a:buChar char="•"/>
          </a:pPr>
          <a:endParaRPr lang="fr-FR" sz="1300" kern="1200" dirty="0"/>
        </a:p>
      </dsp:txBody>
      <dsp:txXfrm>
        <a:off x="2558" y="474257"/>
        <a:ext cx="2494549" cy="1063859"/>
      </dsp:txXfrm>
    </dsp:sp>
    <dsp:sp modelId="{8A9CAF0A-6658-4389-91F8-050D4005E674}">
      <dsp:nvSpPr>
        <dsp:cNvPr id="0" name=""/>
        <dsp:cNvSpPr/>
      </dsp:nvSpPr>
      <dsp:spPr>
        <a:xfrm>
          <a:off x="2846345" y="21929"/>
          <a:ext cx="2494549" cy="452327"/>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b="1" kern="1200" dirty="0"/>
            <a:t>Prioritize the requirements</a:t>
          </a:r>
          <a:endParaRPr lang="fr-FR" sz="1300" kern="1200" dirty="0"/>
        </a:p>
      </dsp:txBody>
      <dsp:txXfrm>
        <a:off x="2846345" y="21929"/>
        <a:ext cx="2494549" cy="452327"/>
      </dsp:txXfrm>
    </dsp:sp>
    <dsp:sp modelId="{A27FDF45-A585-43EE-A865-0E75950A18A4}">
      <dsp:nvSpPr>
        <dsp:cNvPr id="0" name=""/>
        <dsp:cNvSpPr/>
      </dsp:nvSpPr>
      <dsp:spPr>
        <a:xfrm>
          <a:off x="2846345" y="474257"/>
          <a:ext cx="2494549" cy="106385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help ensure that the most critical requirements are addressed first and that the project stays on track</a:t>
          </a:r>
          <a:endParaRPr lang="fr-FR" sz="1300" kern="1200" dirty="0"/>
        </a:p>
        <a:p>
          <a:pPr marL="114300" lvl="1" indent="-114300" algn="l" defTabSz="577850">
            <a:lnSpc>
              <a:spcPct val="90000"/>
            </a:lnSpc>
            <a:spcBef>
              <a:spcPct val="0"/>
            </a:spcBef>
            <a:spcAft>
              <a:spcPct val="15000"/>
            </a:spcAft>
            <a:buChar char="•"/>
          </a:pPr>
          <a:endParaRPr lang="fr-FR" sz="1300" kern="1200" dirty="0"/>
        </a:p>
      </dsp:txBody>
      <dsp:txXfrm>
        <a:off x="2846345" y="474257"/>
        <a:ext cx="2494549" cy="1063859"/>
      </dsp:txXfrm>
    </dsp:sp>
    <dsp:sp modelId="{B6EB86E5-61A3-4BE7-B617-BDF6539F6602}">
      <dsp:nvSpPr>
        <dsp:cNvPr id="0" name=""/>
        <dsp:cNvSpPr/>
      </dsp:nvSpPr>
      <dsp:spPr>
        <a:xfrm>
          <a:off x="5690132" y="21929"/>
          <a:ext cx="2494549" cy="452327"/>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b="1" kern="1200" dirty="0"/>
            <a:t>Document the requirements</a:t>
          </a:r>
          <a:endParaRPr lang="fr-FR" sz="1300" kern="1200" dirty="0"/>
        </a:p>
      </dsp:txBody>
      <dsp:txXfrm>
        <a:off x="5690132" y="21929"/>
        <a:ext cx="2494549" cy="452327"/>
      </dsp:txXfrm>
    </dsp:sp>
    <dsp:sp modelId="{4B026B18-FDD1-437D-956E-07E56B3C7827}">
      <dsp:nvSpPr>
        <dsp:cNvPr id="0" name=""/>
        <dsp:cNvSpPr/>
      </dsp:nvSpPr>
      <dsp:spPr>
        <a:xfrm>
          <a:off x="5690132" y="474257"/>
          <a:ext cx="2494549" cy="106385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Use cases</a:t>
          </a:r>
          <a:endParaRPr lang="fr-FR" sz="1300" kern="1200" dirty="0"/>
        </a:p>
        <a:p>
          <a:pPr marL="114300" lvl="1" indent="-114300" algn="l" defTabSz="577850">
            <a:lnSpc>
              <a:spcPct val="90000"/>
            </a:lnSpc>
            <a:spcBef>
              <a:spcPct val="0"/>
            </a:spcBef>
            <a:spcAft>
              <a:spcPct val="15000"/>
            </a:spcAft>
            <a:buChar char="•"/>
          </a:pPr>
          <a:r>
            <a:rPr lang="en-US" sz="1300" kern="1200" dirty="0"/>
            <a:t>User stories</a:t>
          </a:r>
          <a:endParaRPr lang="fr-FR" sz="1300" kern="1200" dirty="0"/>
        </a:p>
        <a:p>
          <a:pPr marL="114300" lvl="1" indent="-114300" algn="l" defTabSz="577850">
            <a:lnSpc>
              <a:spcPct val="90000"/>
            </a:lnSpc>
            <a:spcBef>
              <a:spcPct val="0"/>
            </a:spcBef>
            <a:spcAft>
              <a:spcPct val="15000"/>
            </a:spcAft>
            <a:buChar char="•"/>
          </a:pPr>
          <a:r>
            <a:rPr lang="en-US" sz="1300" kern="1200" dirty="0"/>
            <a:t>Functional specifications</a:t>
          </a:r>
          <a:endParaRPr lang="fr-FR" sz="1300" kern="1200" dirty="0"/>
        </a:p>
        <a:p>
          <a:pPr marL="114300" lvl="1" indent="-114300" algn="l" defTabSz="577850">
            <a:lnSpc>
              <a:spcPct val="90000"/>
            </a:lnSpc>
            <a:spcBef>
              <a:spcPct val="0"/>
            </a:spcBef>
            <a:spcAft>
              <a:spcPct val="15000"/>
            </a:spcAft>
            <a:buChar char="•"/>
          </a:pPr>
          <a:r>
            <a:rPr lang="en-US" sz="1300" kern="1200" dirty="0"/>
            <a:t>Technical specifications</a:t>
          </a:r>
          <a:endParaRPr lang="fr-FR" sz="1300" kern="1200" dirty="0"/>
        </a:p>
      </dsp:txBody>
      <dsp:txXfrm>
        <a:off x="5690132" y="474257"/>
        <a:ext cx="2494549" cy="1063859"/>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User requirements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A875E6D2-6C0D-4691-BF8C-B9960EC52091}">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User requirements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EC091DC9-3646-43A6-BDF9-50604AFDFBEE}">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0B1099A9-8BC9-4734-B0E6-2C5A98F09514}">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User requirements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Cost estimation</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4306445" y="0"/>
        <a:ext cx="867772" cy="308671"/>
      </dsp:txXfrm>
    </dsp:sp>
    <dsp:sp modelId="{638882F6-653A-41B5-9FB8-B132B859D27D}">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5247600" y="0"/>
        <a:ext cx="627248" cy="308671"/>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User requirements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Cost estimation</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4306445" y="0"/>
        <a:ext cx="867772" cy="308671"/>
      </dsp:txXfrm>
    </dsp:sp>
    <dsp:sp modelId="{CEC4EB82-5A4F-48C2-A19C-68E6DEE6728B}">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5247600" y="0"/>
        <a:ext cx="627248" cy="308671"/>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9E5900-56B4-4402-AE9A-BA0104AE2E37}">
      <dsp:nvSpPr>
        <dsp:cNvPr id="0" name=""/>
        <dsp:cNvSpPr/>
      </dsp:nvSpPr>
      <dsp:spPr>
        <a:xfrm>
          <a:off x="2286000" y="0"/>
          <a:ext cx="1524000" cy="929943"/>
        </a:xfrm>
        <a:prstGeom prst="trapezoid">
          <a:avLst>
            <a:gd name="adj" fmla="val 8194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dirty="0">
              <a:solidFill>
                <a:schemeClr val="bg1"/>
              </a:solidFill>
            </a:rPr>
            <a:t>Define apps requirements</a:t>
          </a:r>
          <a:endParaRPr lang="fr-FR" sz="1900" kern="1200" dirty="0">
            <a:solidFill>
              <a:schemeClr val="bg1"/>
            </a:solidFill>
          </a:endParaRPr>
        </a:p>
      </dsp:txBody>
      <dsp:txXfrm>
        <a:off x="2286000" y="0"/>
        <a:ext cx="1524000" cy="929943"/>
      </dsp:txXfrm>
    </dsp:sp>
    <dsp:sp modelId="{9A0CDF67-C938-41B1-A36B-3B295939B2D3}">
      <dsp:nvSpPr>
        <dsp:cNvPr id="0" name=""/>
        <dsp:cNvSpPr/>
      </dsp:nvSpPr>
      <dsp:spPr>
        <a:xfrm>
          <a:off x="1524000" y="929943"/>
          <a:ext cx="3048000" cy="929943"/>
        </a:xfrm>
        <a:prstGeom prst="trapezoid">
          <a:avLst>
            <a:gd name="adj" fmla="val 8194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dirty="0">
              <a:solidFill>
                <a:schemeClr val="bg1"/>
              </a:solidFill>
            </a:rPr>
            <a:t>Break down the development process</a:t>
          </a:r>
          <a:endParaRPr lang="fr-FR" sz="1900" kern="1200" dirty="0">
            <a:solidFill>
              <a:schemeClr val="bg1"/>
            </a:solidFill>
          </a:endParaRPr>
        </a:p>
      </dsp:txBody>
      <dsp:txXfrm>
        <a:off x="2057400" y="929943"/>
        <a:ext cx="1981200" cy="929943"/>
      </dsp:txXfrm>
    </dsp:sp>
    <dsp:sp modelId="{A4BF355E-A5E9-402C-B334-1F04414AB8E0}">
      <dsp:nvSpPr>
        <dsp:cNvPr id="0" name=""/>
        <dsp:cNvSpPr/>
      </dsp:nvSpPr>
      <dsp:spPr>
        <a:xfrm>
          <a:off x="767166" y="1880391"/>
          <a:ext cx="4572000" cy="929943"/>
        </a:xfrm>
        <a:prstGeom prst="trapezoid">
          <a:avLst>
            <a:gd name="adj" fmla="val 8194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fr-FR" sz="1900" kern="1200" dirty="0" err="1">
              <a:solidFill>
                <a:schemeClr val="bg1"/>
              </a:solidFill>
            </a:rPr>
            <a:t>Consider</a:t>
          </a:r>
          <a:r>
            <a:rPr lang="fr-FR" sz="1900" kern="1200" dirty="0">
              <a:solidFill>
                <a:schemeClr val="bg1"/>
              </a:solidFill>
            </a:rPr>
            <a:t> </a:t>
          </a:r>
          <a:r>
            <a:rPr lang="fr-FR" sz="1900" kern="1200" dirty="0" err="1">
              <a:solidFill>
                <a:schemeClr val="bg1"/>
              </a:solidFill>
            </a:rPr>
            <a:t>Development</a:t>
          </a:r>
          <a:r>
            <a:rPr lang="fr-FR" sz="1900" kern="1200" dirty="0">
              <a:solidFill>
                <a:schemeClr val="bg1"/>
              </a:solidFill>
            </a:rPr>
            <a:t> Team Structure</a:t>
          </a:r>
        </a:p>
      </dsp:txBody>
      <dsp:txXfrm>
        <a:off x="1567266" y="1880391"/>
        <a:ext cx="2971800" cy="929943"/>
      </dsp:txXfrm>
    </dsp:sp>
    <dsp:sp modelId="{89A6689E-A51F-4335-8052-5A0D75A669C5}">
      <dsp:nvSpPr>
        <dsp:cNvPr id="0" name=""/>
        <dsp:cNvSpPr/>
      </dsp:nvSpPr>
      <dsp:spPr>
        <a:xfrm>
          <a:off x="0" y="2789829"/>
          <a:ext cx="6096000" cy="929943"/>
        </a:xfrm>
        <a:prstGeom prst="trapezoid">
          <a:avLst>
            <a:gd name="adj" fmla="val 8194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fr-FR" sz="1900" kern="1200" dirty="0" err="1">
              <a:solidFill>
                <a:schemeClr val="bg1"/>
              </a:solidFill>
            </a:rPr>
            <a:t>Additional</a:t>
          </a:r>
          <a:r>
            <a:rPr lang="fr-FR" sz="1900" kern="1200" dirty="0">
              <a:solidFill>
                <a:schemeClr val="bg1"/>
              </a:solidFill>
            </a:rPr>
            <a:t> </a:t>
          </a:r>
          <a:r>
            <a:rPr lang="fr-FR" sz="1900" kern="1200" dirty="0" err="1">
              <a:solidFill>
                <a:schemeClr val="bg1"/>
              </a:solidFill>
            </a:rPr>
            <a:t>Costs</a:t>
          </a:r>
          <a:endParaRPr lang="fr-FR" sz="1900" kern="1200" dirty="0">
            <a:solidFill>
              <a:schemeClr val="bg1"/>
            </a:solidFill>
          </a:endParaRPr>
        </a:p>
      </dsp:txBody>
      <dsp:txXfrm>
        <a:off x="1066799" y="2789829"/>
        <a:ext cx="3962400" cy="929943"/>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5CA51-B0D9-44D2-A093-FB76402BBCE6}">
      <dsp:nvSpPr>
        <dsp:cNvPr id="0" name=""/>
        <dsp:cNvSpPr/>
      </dsp:nvSpPr>
      <dsp:spPr>
        <a:xfrm rot="5400000">
          <a:off x="2016914" y="854948"/>
          <a:ext cx="2795097" cy="910940"/>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User requirements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Cost estimation</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4306445" y="0"/>
        <a:ext cx="867772" cy="308671"/>
      </dsp:txXfrm>
    </dsp:sp>
    <dsp:sp modelId="{BEED182F-41E0-4045-9464-B5D176587CC6}">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5247600" y="0"/>
        <a:ext cx="627248" cy="308671"/>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User requirements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Cost estimation</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4306445" y="0"/>
        <a:ext cx="867772" cy="308671"/>
      </dsp:txXfrm>
    </dsp:sp>
    <dsp:sp modelId="{CEC4EB82-5A4F-48C2-A19C-68E6DEE6728B}">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5247600" y="0"/>
        <a:ext cx="627248" cy="308671"/>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F51ED0-A8E5-458F-85C6-DBE336C2B73B}">
      <dsp:nvSpPr>
        <dsp:cNvPr id="0" name=""/>
        <dsp:cNvSpPr/>
      </dsp:nvSpPr>
      <dsp:spPr>
        <a:xfrm rot="5400000">
          <a:off x="-92957" y="97494"/>
          <a:ext cx="619716" cy="4338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01</a:t>
          </a:r>
          <a:endParaRPr lang="fr-FR" sz="1800" kern="1200" dirty="0"/>
        </a:p>
      </dsp:txBody>
      <dsp:txXfrm rot="-5400000">
        <a:off x="1" y="221438"/>
        <a:ext cx="433801" cy="185915"/>
      </dsp:txXfrm>
    </dsp:sp>
    <dsp:sp modelId="{DF540535-04EF-407F-93A0-090087556FCE}">
      <dsp:nvSpPr>
        <dsp:cNvPr id="0" name=""/>
        <dsp:cNvSpPr/>
      </dsp:nvSpPr>
      <dsp:spPr>
        <a:xfrm rot="5400000">
          <a:off x="3722683" y="-3284344"/>
          <a:ext cx="403027" cy="698079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strategy of development</a:t>
          </a:r>
          <a:endParaRPr lang="fr-FR" sz="2300" kern="1200" dirty="0"/>
        </a:p>
      </dsp:txBody>
      <dsp:txXfrm rot="-5400000">
        <a:off x="433801" y="24212"/>
        <a:ext cx="6961117" cy="363679"/>
      </dsp:txXfrm>
    </dsp:sp>
    <dsp:sp modelId="{C9B0AA0F-9290-4837-B2C1-CBC2B5FA3E66}">
      <dsp:nvSpPr>
        <dsp:cNvPr id="0" name=""/>
        <dsp:cNvSpPr/>
      </dsp:nvSpPr>
      <dsp:spPr>
        <a:xfrm rot="5400000">
          <a:off x="-92957" y="630457"/>
          <a:ext cx="619716" cy="4338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02</a:t>
          </a:r>
          <a:endParaRPr lang="fr-FR" sz="2000" kern="1200" dirty="0"/>
        </a:p>
      </dsp:txBody>
      <dsp:txXfrm rot="-5400000">
        <a:off x="1" y="754401"/>
        <a:ext cx="433801" cy="185915"/>
      </dsp:txXfrm>
    </dsp:sp>
    <dsp:sp modelId="{404B83EA-83AF-41A4-913C-E21DB572C0F3}">
      <dsp:nvSpPr>
        <dsp:cNvPr id="0" name=""/>
        <dsp:cNvSpPr/>
      </dsp:nvSpPr>
      <dsp:spPr>
        <a:xfrm rot="5400000">
          <a:off x="3722789" y="-2751488"/>
          <a:ext cx="402815" cy="698079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analysis and planning</a:t>
          </a:r>
          <a:endParaRPr lang="fr-FR" sz="2300" kern="1200" dirty="0"/>
        </a:p>
      </dsp:txBody>
      <dsp:txXfrm rot="-5400000">
        <a:off x="433801" y="557164"/>
        <a:ext cx="6961127" cy="363487"/>
      </dsp:txXfrm>
    </dsp:sp>
    <dsp:sp modelId="{6BF09F38-5DEB-4D4C-AEF1-24EBB2218257}">
      <dsp:nvSpPr>
        <dsp:cNvPr id="0" name=""/>
        <dsp:cNvSpPr/>
      </dsp:nvSpPr>
      <dsp:spPr>
        <a:xfrm rot="5400000">
          <a:off x="-92957" y="1163419"/>
          <a:ext cx="619716" cy="4338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03</a:t>
          </a:r>
          <a:endParaRPr lang="fr-FR" sz="2000" kern="1200" dirty="0"/>
        </a:p>
      </dsp:txBody>
      <dsp:txXfrm rot="-5400000">
        <a:off x="1" y="1287363"/>
        <a:ext cx="433801" cy="185915"/>
      </dsp:txXfrm>
    </dsp:sp>
    <dsp:sp modelId="{9CAB52B3-3C72-4891-AAB7-13BD4BF0A3EE}">
      <dsp:nvSpPr>
        <dsp:cNvPr id="0" name=""/>
        <dsp:cNvSpPr/>
      </dsp:nvSpPr>
      <dsp:spPr>
        <a:xfrm rot="5400000">
          <a:off x="3722789" y="-2218525"/>
          <a:ext cx="402815" cy="698079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UI/</a:t>
          </a:r>
          <a:r>
            <a:rPr lang="en-US" sz="2300" kern="1200" dirty="0" err="1"/>
            <a:t>UX</a:t>
          </a:r>
          <a:r>
            <a:rPr lang="en-US" sz="2300" kern="1200" dirty="0"/>
            <a:t> design</a:t>
          </a:r>
          <a:endParaRPr lang="fr-FR" sz="2300" kern="1200" dirty="0"/>
        </a:p>
      </dsp:txBody>
      <dsp:txXfrm rot="-5400000">
        <a:off x="433801" y="1090127"/>
        <a:ext cx="6961127" cy="363487"/>
      </dsp:txXfrm>
    </dsp:sp>
    <dsp:sp modelId="{0D996CFC-2718-465E-9FF6-B96093BEB1A6}">
      <dsp:nvSpPr>
        <dsp:cNvPr id="0" name=""/>
        <dsp:cNvSpPr/>
      </dsp:nvSpPr>
      <dsp:spPr>
        <a:xfrm rot="5400000">
          <a:off x="-92957" y="1696382"/>
          <a:ext cx="619716" cy="4338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04</a:t>
          </a:r>
          <a:endParaRPr lang="fr-FR" sz="2000" kern="1200" dirty="0"/>
        </a:p>
      </dsp:txBody>
      <dsp:txXfrm rot="-5400000">
        <a:off x="1" y="1820326"/>
        <a:ext cx="433801" cy="185915"/>
      </dsp:txXfrm>
    </dsp:sp>
    <dsp:sp modelId="{D189CF75-2EDC-4670-8BE3-779B86076D5C}">
      <dsp:nvSpPr>
        <dsp:cNvPr id="0" name=""/>
        <dsp:cNvSpPr/>
      </dsp:nvSpPr>
      <dsp:spPr>
        <a:xfrm rot="5400000">
          <a:off x="3722789" y="-1685563"/>
          <a:ext cx="402815" cy="698079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app development (frontend, backend, middleware)</a:t>
          </a:r>
          <a:endParaRPr lang="fr-FR" sz="2300" kern="1200" dirty="0"/>
        </a:p>
      </dsp:txBody>
      <dsp:txXfrm rot="-5400000">
        <a:off x="433801" y="1623089"/>
        <a:ext cx="6961127" cy="363487"/>
      </dsp:txXfrm>
    </dsp:sp>
    <dsp:sp modelId="{DD6B651F-21DC-4218-B110-9C747F89D422}">
      <dsp:nvSpPr>
        <dsp:cNvPr id="0" name=""/>
        <dsp:cNvSpPr/>
      </dsp:nvSpPr>
      <dsp:spPr>
        <a:xfrm rot="5400000">
          <a:off x="-92957" y="2229344"/>
          <a:ext cx="619716" cy="4338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05</a:t>
          </a:r>
          <a:endParaRPr lang="fr-FR" sz="2000" kern="1200" dirty="0"/>
        </a:p>
      </dsp:txBody>
      <dsp:txXfrm rot="-5400000">
        <a:off x="1" y="2353288"/>
        <a:ext cx="433801" cy="185915"/>
      </dsp:txXfrm>
    </dsp:sp>
    <dsp:sp modelId="{217E0CF2-BCE7-48A4-A57B-0C3CE9088CE4}">
      <dsp:nvSpPr>
        <dsp:cNvPr id="0" name=""/>
        <dsp:cNvSpPr/>
      </dsp:nvSpPr>
      <dsp:spPr>
        <a:xfrm rot="5400000">
          <a:off x="3722789" y="-1152600"/>
          <a:ext cx="402815" cy="698079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application testing</a:t>
          </a:r>
          <a:endParaRPr lang="fr-FR" sz="2300" kern="1200" dirty="0"/>
        </a:p>
      </dsp:txBody>
      <dsp:txXfrm rot="-5400000">
        <a:off x="433801" y="2156052"/>
        <a:ext cx="6961127" cy="363487"/>
      </dsp:txXfrm>
    </dsp:sp>
    <dsp:sp modelId="{4AA06D92-CBFB-4171-A848-249FAF5680DB}">
      <dsp:nvSpPr>
        <dsp:cNvPr id="0" name=""/>
        <dsp:cNvSpPr/>
      </dsp:nvSpPr>
      <dsp:spPr>
        <a:xfrm rot="5400000">
          <a:off x="-92957" y="2762307"/>
          <a:ext cx="619716" cy="4338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06</a:t>
          </a:r>
          <a:endParaRPr lang="fr-FR" sz="2000" kern="1200" dirty="0"/>
        </a:p>
      </dsp:txBody>
      <dsp:txXfrm rot="-5400000">
        <a:off x="1" y="2886251"/>
        <a:ext cx="433801" cy="185915"/>
      </dsp:txXfrm>
    </dsp:sp>
    <dsp:sp modelId="{508D4790-97C5-4663-B166-075C8C0A0332}">
      <dsp:nvSpPr>
        <dsp:cNvPr id="0" name=""/>
        <dsp:cNvSpPr/>
      </dsp:nvSpPr>
      <dsp:spPr>
        <a:xfrm rot="5400000">
          <a:off x="3722789" y="-619638"/>
          <a:ext cx="402815" cy="698079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Deployment</a:t>
          </a:r>
          <a:endParaRPr lang="fr-FR" sz="2300" kern="1200" dirty="0"/>
        </a:p>
      </dsp:txBody>
      <dsp:txXfrm rot="-5400000">
        <a:off x="433801" y="2689014"/>
        <a:ext cx="6961127" cy="363487"/>
      </dsp:txXfrm>
    </dsp:sp>
    <dsp:sp modelId="{52E08832-0276-43F7-85D0-5656B7E1971C}">
      <dsp:nvSpPr>
        <dsp:cNvPr id="0" name=""/>
        <dsp:cNvSpPr/>
      </dsp:nvSpPr>
      <dsp:spPr>
        <a:xfrm rot="5400000">
          <a:off x="-92957" y="3295269"/>
          <a:ext cx="619716" cy="43380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07</a:t>
          </a:r>
          <a:endParaRPr lang="fr-FR" sz="1200" kern="1200" dirty="0"/>
        </a:p>
      </dsp:txBody>
      <dsp:txXfrm rot="-5400000">
        <a:off x="1" y="3419213"/>
        <a:ext cx="433801" cy="185915"/>
      </dsp:txXfrm>
    </dsp:sp>
    <dsp:sp modelId="{13CED894-59DA-4E44-9C0D-D93B8D916F42}">
      <dsp:nvSpPr>
        <dsp:cNvPr id="0" name=""/>
        <dsp:cNvSpPr/>
      </dsp:nvSpPr>
      <dsp:spPr>
        <a:xfrm rot="5400000">
          <a:off x="3722789" y="-86675"/>
          <a:ext cx="402815" cy="698079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support and performance Monitoring(</a:t>
          </a:r>
          <a:r>
            <a:rPr lang="en-US" sz="2300" kern="1200" dirty="0" err="1"/>
            <a:t>KPIs</a:t>
          </a:r>
          <a:r>
            <a:rPr lang="en-US" sz="2300" kern="1200" dirty="0"/>
            <a:t>)</a:t>
          </a:r>
          <a:endParaRPr lang="fr-FR" sz="2300" kern="1200" dirty="0"/>
        </a:p>
      </dsp:txBody>
      <dsp:txXfrm rot="-5400000">
        <a:off x="433801" y="3221977"/>
        <a:ext cx="6961127" cy="363487"/>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Types of apps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B95E31EF-3FFA-435E-BE4B-BFDD4A971D27}">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a:latin typeface="Roboto" panose="02000000000000000000" pitchFamily="2" charset="0"/>
              <a:ea typeface="Roboto" panose="02000000000000000000" pitchFamily="2" charset="0"/>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31224909-C75D-4B36-8644-452821E0C2A1}">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03CC448A-CAE2-4BFE-A63A-3765BBB9FFDF}">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10BE8CAE-7A1E-4B2E-8B98-32916102D0C6}">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Types of apps</a:t>
          </a:r>
          <a:endParaRPr lang="fr-FR" sz="900" b="1" kern="1200" dirty="0">
            <a:solidFill>
              <a:srgbClr val="FFFFFF"/>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25905B74-74C0-412D-917C-58136AE2CE1B}">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2556" y="0"/>
          <a:ext cx="1086051"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2556" y="0"/>
        <a:ext cx="1008883" cy="308671"/>
      </dsp:txXfrm>
    </dsp:sp>
    <dsp:sp modelId="{34F428B3-EDF6-486E-9F80-47C25D46E707}">
      <dsp:nvSpPr>
        <dsp:cNvPr id="0" name=""/>
        <dsp:cNvSpPr/>
      </dsp:nvSpPr>
      <dsp:spPr>
        <a:xfrm>
          <a:off x="862741" y="0"/>
          <a:ext cx="178267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Programming languages &amp; frameworks</a:t>
          </a:r>
        </a:p>
      </dsp:txBody>
      <dsp:txXfrm>
        <a:off x="1017077" y="0"/>
        <a:ext cx="1474005" cy="308671"/>
      </dsp:txXfrm>
    </dsp:sp>
    <dsp:sp modelId="{A60E1EEF-CBD8-4320-9E24-8085B94FCA62}">
      <dsp:nvSpPr>
        <dsp:cNvPr id="0" name=""/>
        <dsp:cNvSpPr/>
      </dsp:nvSpPr>
      <dsp:spPr>
        <a:xfrm>
          <a:off x="2419553" y="0"/>
          <a:ext cx="112932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573889" y="0"/>
        <a:ext cx="820655" cy="308671"/>
      </dsp:txXfrm>
    </dsp:sp>
    <dsp:sp modelId="{5ABE8EFC-AF5C-44FC-A586-BAD25EACAD0A}">
      <dsp:nvSpPr>
        <dsp:cNvPr id="0" name=""/>
        <dsp:cNvSpPr/>
      </dsp:nvSpPr>
      <dsp:spPr>
        <a:xfrm>
          <a:off x="3323014" y="0"/>
          <a:ext cx="112932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477350" y="0"/>
        <a:ext cx="820655" cy="308671"/>
      </dsp:txXfrm>
    </dsp:sp>
    <dsp:sp modelId="{8A26A001-8AF3-4714-8C77-B3D9E0442CA7}">
      <dsp:nvSpPr>
        <dsp:cNvPr id="0" name=""/>
        <dsp:cNvSpPr/>
      </dsp:nvSpPr>
      <dsp:spPr>
        <a:xfrm>
          <a:off x="4226476" y="0"/>
          <a:ext cx="112932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80812" y="0"/>
        <a:ext cx="820655" cy="308671"/>
      </dsp:txXfrm>
    </dsp:sp>
    <dsp:sp modelId="{9C1352E5-8ECA-464A-9EC2-6800BD3E5878}">
      <dsp:nvSpPr>
        <dsp:cNvPr id="0" name=""/>
        <dsp:cNvSpPr/>
      </dsp:nvSpPr>
      <dsp:spPr>
        <a:xfrm>
          <a:off x="5129937" y="0"/>
          <a:ext cx="89843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84273" y="0"/>
        <a:ext cx="589765" cy="30867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2556" y="0"/>
          <a:ext cx="1086051"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2556" y="0"/>
        <a:ext cx="1008883" cy="308671"/>
      </dsp:txXfrm>
    </dsp:sp>
    <dsp:sp modelId="{34F428B3-EDF6-486E-9F80-47C25D46E707}">
      <dsp:nvSpPr>
        <dsp:cNvPr id="0" name=""/>
        <dsp:cNvSpPr/>
      </dsp:nvSpPr>
      <dsp:spPr>
        <a:xfrm>
          <a:off x="862741" y="0"/>
          <a:ext cx="178267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Programming languages &amp; frameworks</a:t>
          </a:r>
        </a:p>
      </dsp:txBody>
      <dsp:txXfrm>
        <a:off x="1017077" y="0"/>
        <a:ext cx="1474005" cy="308671"/>
      </dsp:txXfrm>
    </dsp:sp>
    <dsp:sp modelId="{A60E1EEF-CBD8-4320-9E24-8085B94FCA62}">
      <dsp:nvSpPr>
        <dsp:cNvPr id="0" name=""/>
        <dsp:cNvSpPr/>
      </dsp:nvSpPr>
      <dsp:spPr>
        <a:xfrm>
          <a:off x="2419553" y="0"/>
          <a:ext cx="112932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573889" y="0"/>
        <a:ext cx="820655" cy="308671"/>
      </dsp:txXfrm>
    </dsp:sp>
    <dsp:sp modelId="{5ABE8EFC-AF5C-44FC-A586-BAD25EACAD0A}">
      <dsp:nvSpPr>
        <dsp:cNvPr id="0" name=""/>
        <dsp:cNvSpPr/>
      </dsp:nvSpPr>
      <dsp:spPr>
        <a:xfrm>
          <a:off x="3323014" y="0"/>
          <a:ext cx="112932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477350" y="0"/>
        <a:ext cx="820655" cy="308671"/>
      </dsp:txXfrm>
    </dsp:sp>
    <dsp:sp modelId="{8A26A001-8AF3-4714-8C77-B3D9E0442CA7}">
      <dsp:nvSpPr>
        <dsp:cNvPr id="0" name=""/>
        <dsp:cNvSpPr/>
      </dsp:nvSpPr>
      <dsp:spPr>
        <a:xfrm>
          <a:off x="4226476" y="0"/>
          <a:ext cx="112932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80812" y="0"/>
        <a:ext cx="820655" cy="308671"/>
      </dsp:txXfrm>
    </dsp:sp>
    <dsp:sp modelId="{D174F5CD-F9B5-41E6-9E5E-FFABD31BBD95}">
      <dsp:nvSpPr>
        <dsp:cNvPr id="0" name=""/>
        <dsp:cNvSpPr/>
      </dsp:nvSpPr>
      <dsp:spPr>
        <a:xfrm>
          <a:off x="5129937" y="0"/>
          <a:ext cx="898436"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84273" y="0"/>
        <a:ext cx="589765" cy="30867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38464A-AF79-446D-BA58-D5B5ABCECCEC}">
      <dsp:nvSpPr>
        <dsp:cNvPr id="0" name=""/>
        <dsp:cNvSpPr/>
      </dsp:nvSpPr>
      <dsp:spPr>
        <a:xfrm>
          <a:off x="1745" y="0"/>
          <a:ext cx="1131362" cy="308671"/>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rgbClr val="FFFFFF">
                  <a:lumMod val="65000"/>
                </a:srgbClr>
              </a:solidFill>
              <a:latin typeface="Roboto" panose="02000000000000000000" pitchFamily="2" charset="0"/>
              <a:ea typeface="Roboto" panose="02000000000000000000" pitchFamily="2" charset="0"/>
              <a:cs typeface="+mn-cs"/>
            </a:rPr>
            <a:t>Types of apps</a:t>
          </a:r>
          <a:endParaRPr lang="fr-FR" sz="900" kern="1200" dirty="0">
            <a:solidFill>
              <a:srgbClr val="FFFFFF">
                <a:lumMod val="65000"/>
              </a:srgbClr>
            </a:solidFill>
            <a:latin typeface="Roboto" panose="02000000000000000000" pitchFamily="2" charset="0"/>
            <a:ea typeface="Roboto" panose="02000000000000000000" pitchFamily="2" charset="0"/>
            <a:cs typeface="+mn-cs"/>
          </a:endParaRPr>
        </a:p>
      </dsp:txBody>
      <dsp:txXfrm>
        <a:off x="1745" y="0"/>
        <a:ext cx="1054194" cy="308671"/>
      </dsp:txXfrm>
    </dsp:sp>
    <dsp:sp modelId="{34F428B3-EDF6-486E-9F80-47C25D46E707}">
      <dsp:nvSpPr>
        <dsp:cNvPr id="0" name=""/>
        <dsp:cNvSpPr/>
      </dsp:nvSpPr>
      <dsp:spPr>
        <a:xfrm>
          <a:off x="897819" y="0"/>
          <a:ext cx="160726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Programming languages &amp; frameworks</a:t>
          </a:r>
        </a:p>
      </dsp:txBody>
      <dsp:txXfrm>
        <a:off x="1052155" y="0"/>
        <a:ext cx="1298598" cy="308671"/>
      </dsp:txXfrm>
    </dsp:sp>
    <dsp:sp modelId="{A60E1EEF-CBD8-4320-9E24-8085B94FCA62}">
      <dsp:nvSpPr>
        <dsp:cNvPr id="0" name=""/>
        <dsp:cNvSpPr/>
      </dsp:nvSpPr>
      <dsp:spPr>
        <a:xfrm>
          <a:off x="226979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b="1" kern="1200" dirty="0">
              <a:solidFill>
                <a:srgbClr val="FFFFFF"/>
              </a:solidFill>
              <a:latin typeface="Roboto" panose="02000000000000000000" pitchFamily="2" charset="0"/>
              <a:ea typeface="Roboto" panose="02000000000000000000" pitchFamily="2" charset="0"/>
              <a:cs typeface="+mn-cs"/>
            </a:rPr>
            <a:t>Architectures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2424135" y="0"/>
        <a:ext cx="867772" cy="308671"/>
      </dsp:txXfrm>
    </dsp:sp>
    <dsp:sp modelId="{5ABE8EFC-AF5C-44FC-A586-BAD25EACAD0A}">
      <dsp:nvSpPr>
        <dsp:cNvPr id="0" name=""/>
        <dsp:cNvSpPr/>
      </dsp:nvSpPr>
      <dsp:spPr>
        <a:xfrm>
          <a:off x="3210954"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User requirements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3365290" y="0"/>
        <a:ext cx="867772" cy="308671"/>
      </dsp:txXfrm>
    </dsp:sp>
    <dsp:sp modelId="{8A26A001-8AF3-4714-8C77-B3D9E0442CA7}">
      <dsp:nvSpPr>
        <dsp:cNvPr id="0" name=""/>
        <dsp:cNvSpPr/>
      </dsp:nvSpPr>
      <dsp:spPr>
        <a:xfrm>
          <a:off x="4152109" y="0"/>
          <a:ext cx="1176443"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dirty="0">
              <a:solidFill>
                <a:schemeClr val="bg1">
                  <a:lumMod val="65000"/>
                </a:schemeClr>
              </a:solidFill>
              <a:latin typeface="Roboto" panose="02000000000000000000" pitchFamily="2" charset="0"/>
              <a:ea typeface="Roboto" panose="02000000000000000000" pitchFamily="2" charset="0"/>
            </a:rPr>
            <a:t>Cost estimation</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4306445" y="0"/>
        <a:ext cx="867772" cy="308671"/>
      </dsp:txXfrm>
    </dsp:sp>
    <dsp:sp modelId="{2D8E15E6-AF69-4CC5-B8B8-BE4A4A370FF7}">
      <dsp:nvSpPr>
        <dsp:cNvPr id="0" name=""/>
        <dsp:cNvSpPr/>
      </dsp:nvSpPr>
      <dsp:spPr>
        <a:xfrm>
          <a:off x="5093264" y="0"/>
          <a:ext cx="935919" cy="308671"/>
        </a:xfrm>
        <a:prstGeom prst="chevron">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24003" rIns="12002" bIns="24003" numCol="1" spcCol="1270" anchor="ctr" anchorCtr="0">
          <a:noAutofit/>
        </a:bodyPr>
        <a:lstStyle/>
        <a:p>
          <a:pPr marL="0" lvl="0" indent="0" algn="ctr" defTabSz="400050">
            <a:lnSpc>
              <a:spcPct val="90000"/>
            </a:lnSpc>
            <a:spcBef>
              <a:spcPct val="0"/>
            </a:spcBef>
            <a:spcAft>
              <a:spcPct val="35000"/>
            </a:spcAft>
            <a:buNone/>
          </a:pPr>
          <a:r>
            <a:rPr lang="en-US" sz="900" kern="1200">
              <a:solidFill>
                <a:srgbClr val="FFFFFF">
                  <a:lumMod val="65000"/>
                </a:srgbClr>
              </a:solidFill>
              <a:latin typeface="Roboto" panose="02000000000000000000" pitchFamily="2" charset="0"/>
              <a:ea typeface="Roboto" panose="02000000000000000000" pitchFamily="2" charset="0"/>
              <a:cs typeface="+mn-cs"/>
            </a:rPr>
            <a:t>Key steps</a:t>
          </a:r>
          <a:endParaRPr lang="fr-FR" sz="900" kern="1200" dirty="0">
            <a:solidFill>
              <a:schemeClr val="bg1">
                <a:lumMod val="65000"/>
              </a:schemeClr>
            </a:solidFill>
            <a:latin typeface="Roboto" panose="02000000000000000000" pitchFamily="2" charset="0"/>
            <a:ea typeface="Roboto" panose="02000000000000000000" pitchFamily="2" charset="0"/>
          </a:endParaRPr>
        </a:p>
      </dsp:txBody>
      <dsp:txXfrm>
        <a:off x="5247600" y="0"/>
        <a:ext cx="627248" cy="308671"/>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3.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2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6.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4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4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4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4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8" name="PlaceHolder 1"/>
          <p:cNvSpPr>
            <a:spLocks noGrp="1"/>
          </p:cNvSpPr>
          <p:nvPr>
            <p:ph type="subTitle"/>
          </p:nvPr>
        </p:nvSpPr>
        <p:spPr>
          <a:xfrm>
            <a:off x="713160" y="487440"/>
            <a:ext cx="7717320" cy="26546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5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5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5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53"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5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5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5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5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5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5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6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6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6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6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6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6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6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6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9"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7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7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7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7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7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7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5"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46"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4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5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5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2"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3" name="PlaceHolder 1"/>
          <p:cNvSpPr>
            <a:spLocks noGrp="1"/>
          </p:cNvSpPr>
          <p:nvPr>
            <p:ph type="subTitle"/>
          </p:nvPr>
        </p:nvSpPr>
        <p:spPr>
          <a:xfrm>
            <a:off x="713160" y="487440"/>
            <a:ext cx="7717320" cy="26546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5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5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5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5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6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61"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6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6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65"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67"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68"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7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7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7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73"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75"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76"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77"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78"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79"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80"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3"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9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9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9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9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0"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1" name="PlaceHolder 1"/>
          <p:cNvSpPr>
            <a:spLocks noGrp="1"/>
          </p:cNvSpPr>
          <p:nvPr>
            <p:ph type="subTitle"/>
          </p:nvPr>
        </p:nvSpPr>
        <p:spPr>
          <a:xfrm>
            <a:off x="713160" y="487440"/>
            <a:ext cx="7717320" cy="26546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0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0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0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0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0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0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1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1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1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1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1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1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2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2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2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2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2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2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2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2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3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3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3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4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2" name="PlaceHolder 1"/>
          <p:cNvSpPr>
            <a:spLocks noGrp="1"/>
          </p:cNvSpPr>
          <p:nvPr>
            <p:ph type="subTitle"/>
          </p:nvPr>
        </p:nvSpPr>
        <p:spPr>
          <a:xfrm>
            <a:off x="713160" y="487440"/>
            <a:ext cx="7717320" cy="26546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4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4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4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4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4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5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5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5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5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5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5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5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6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6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6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6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6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6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6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6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6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7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8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8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8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5" name="PlaceHolder 1"/>
          <p:cNvSpPr>
            <a:spLocks noGrp="1"/>
          </p:cNvSpPr>
          <p:nvPr>
            <p:ph type="subTitle"/>
          </p:nvPr>
        </p:nvSpPr>
        <p:spPr>
          <a:xfrm>
            <a:off x="713160" y="487440"/>
            <a:ext cx="7717320" cy="26546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8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8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8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9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9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9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9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9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9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9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0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0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0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0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0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713160" y="487440"/>
            <a:ext cx="7717320" cy="26546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0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0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0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1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1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1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9"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20"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22"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2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2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2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7" name="PlaceHolder 1"/>
          <p:cNvSpPr>
            <a:spLocks noGrp="1"/>
          </p:cNvSpPr>
          <p:nvPr>
            <p:ph type="subTitle"/>
          </p:nvPr>
        </p:nvSpPr>
        <p:spPr>
          <a:xfrm>
            <a:off x="713160" y="487440"/>
            <a:ext cx="7717320" cy="26546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3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3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3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35"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3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3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39"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0"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41"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42"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4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4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4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47"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49"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50"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51"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52"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53"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54"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5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6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6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6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5" name="PlaceHolder 1"/>
          <p:cNvSpPr>
            <a:spLocks noGrp="1"/>
          </p:cNvSpPr>
          <p:nvPr>
            <p:ph type="subTitle"/>
          </p:nvPr>
        </p:nvSpPr>
        <p:spPr>
          <a:xfrm>
            <a:off x="713160" y="487440"/>
            <a:ext cx="7717320" cy="26546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6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6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6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0"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7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7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7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7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7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7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7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8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8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8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8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8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6"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8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8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8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9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9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9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00"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0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0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0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0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0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0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08" name="PlaceHolder 1"/>
          <p:cNvSpPr>
            <a:spLocks noGrp="1"/>
          </p:cNvSpPr>
          <p:nvPr>
            <p:ph type="subTitle"/>
          </p:nvPr>
        </p:nvSpPr>
        <p:spPr>
          <a:xfrm>
            <a:off x="713160" y="487440"/>
            <a:ext cx="7717320" cy="26546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09"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1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1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1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13"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1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1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1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17"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1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2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1"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2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2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4"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2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2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2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2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9"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3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3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3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3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3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
        <p:nvSpPr>
          <p:cNvPr id="33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40"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4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42" name="PlaceHolder 1"/>
          <p:cNvSpPr>
            <a:spLocks noGrp="1"/>
          </p:cNvSpPr>
          <p:nvPr>
            <p:ph type="title"/>
          </p:nvPr>
        </p:nvSpPr>
        <p:spPr>
          <a:xfrm>
            <a:off x="713160" y="487440"/>
            <a:ext cx="7717320" cy="572400"/>
          </a:xfrm>
          <a:prstGeom prst="rect">
            <a:avLst/>
          </a:prstGeom>
          <a:noFill/>
          <a:ln w="0">
            <a:noFill/>
          </a:ln>
        </p:spPr>
        <p:txBody>
          <a:bodyPr lIns="0" rIns="0" tIns="0" bIns="0" anchor="ctr">
            <a:noAutofit/>
          </a:bodyPr>
          <a:p>
            <a:endParaRPr b="0" lang="en-US" sz="1400" spc="-1" strike="noStrike">
              <a:solidFill>
                <a:srgbClr val="000000"/>
              </a:solidFill>
              <a:latin typeface="Arial"/>
            </a:endParaRPr>
          </a:p>
        </p:txBody>
      </p:sp>
      <p:sp>
        <p:nvSpPr>
          <p:cNvPr id="34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US"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5" Type="http://schemas.openxmlformats.org/officeDocument/2006/relationships/slideLayout" Target="../slideLayouts/slideLayout100.xml"/><Relationship Id="rId6" Type="http://schemas.openxmlformats.org/officeDocument/2006/relationships/slideLayout" Target="../slideLayouts/slideLayout101.xml"/><Relationship Id="rId7" Type="http://schemas.openxmlformats.org/officeDocument/2006/relationships/slideLayout" Target="../slideLayouts/slideLayout102.xml"/><Relationship Id="rId8" Type="http://schemas.openxmlformats.org/officeDocument/2006/relationships/slideLayout" Target="../slideLayouts/slideLayout103.xml"/><Relationship Id="rId9" Type="http://schemas.openxmlformats.org/officeDocument/2006/relationships/slideLayout" Target="../slideLayouts/slideLayout104.xml"/><Relationship Id="rId10" Type="http://schemas.openxmlformats.org/officeDocument/2006/relationships/slideLayout" Target="../slideLayouts/slideLayout105.xml"/><Relationship Id="rId11" Type="http://schemas.openxmlformats.org/officeDocument/2006/relationships/slideLayout" Target="../slideLayouts/slideLayout106.xml"/><Relationship Id="rId12" Type="http://schemas.openxmlformats.org/officeDocument/2006/relationships/slideLayout" Target="../slideLayouts/slideLayout107.xml"/><Relationship Id="rId13"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388160" y="1219680"/>
            <a:ext cx="6367320" cy="2703600"/>
          </a:xfrm>
          <a:prstGeom prst="rect">
            <a:avLst/>
          </a:prstGeom>
          <a:noFill/>
          <a:ln w="0">
            <a:noFill/>
          </a:ln>
        </p:spPr>
        <p:txBody>
          <a:bodyPr tIns="91440" bIns="91440" anchor="ctr">
            <a:noAutofit/>
          </a:bodyPr>
          <a:p>
            <a:r>
              <a:rPr b="0" lang="en-US" sz="7900" spc="-1" strike="noStrike">
                <a:solidFill>
                  <a:srgbClr val="000000"/>
                </a:solidFill>
                <a:latin typeface="Arial"/>
              </a:rPr>
              <a:t>C</a:t>
            </a:r>
            <a:r>
              <a:rPr b="0" lang="en-US" sz="7900" spc="-1" strike="noStrike">
                <a:solidFill>
                  <a:srgbClr val="000000"/>
                </a:solidFill>
                <a:latin typeface="Arial"/>
              </a:rPr>
              <a:t>li</a:t>
            </a:r>
            <a:r>
              <a:rPr b="0" lang="en-US" sz="7900" spc="-1" strike="noStrike">
                <a:solidFill>
                  <a:srgbClr val="000000"/>
                </a:solidFill>
                <a:latin typeface="Arial"/>
              </a:rPr>
              <a:t>c</a:t>
            </a:r>
            <a:r>
              <a:rPr b="0" lang="en-US" sz="7900" spc="-1" strike="noStrike">
                <a:solidFill>
                  <a:srgbClr val="000000"/>
                </a:solidFill>
                <a:latin typeface="Arial"/>
              </a:rPr>
              <a:t>k </a:t>
            </a:r>
            <a:r>
              <a:rPr b="0" lang="en-US" sz="7900" spc="-1" strike="noStrike">
                <a:solidFill>
                  <a:srgbClr val="000000"/>
                </a:solidFill>
                <a:latin typeface="Arial"/>
              </a:rPr>
              <a:t>t</a:t>
            </a:r>
            <a:r>
              <a:rPr b="0" lang="en-US" sz="7900" spc="-1" strike="noStrike">
                <a:solidFill>
                  <a:srgbClr val="000000"/>
                </a:solidFill>
                <a:latin typeface="Arial"/>
              </a:rPr>
              <a:t>o </a:t>
            </a:r>
            <a:r>
              <a:rPr b="0" lang="en-US" sz="7900" spc="-1" strike="noStrike">
                <a:solidFill>
                  <a:srgbClr val="000000"/>
                </a:solidFill>
                <a:latin typeface="Arial"/>
              </a:rPr>
              <a:t>e</a:t>
            </a:r>
            <a:r>
              <a:rPr b="0" lang="en-US" sz="7900" spc="-1" strike="noStrike">
                <a:solidFill>
                  <a:srgbClr val="000000"/>
                </a:solidFill>
                <a:latin typeface="Arial"/>
              </a:rPr>
              <a:t>di</a:t>
            </a:r>
            <a:r>
              <a:rPr b="0" lang="en-US" sz="7900" spc="-1" strike="noStrike">
                <a:solidFill>
                  <a:srgbClr val="000000"/>
                </a:solidFill>
                <a:latin typeface="Arial"/>
              </a:rPr>
              <a:t>t </a:t>
            </a:r>
            <a:r>
              <a:rPr b="0" lang="en-US" sz="7900" spc="-1" strike="noStrike">
                <a:solidFill>
                  <a:srgbClr val="000000"/>
                </a:solidFill>
                <a:latin typeface="Arial"/>
              </a:rPr>
              <a:t>t</a:t>
            </a:r>
            <a:r>
              <a:rPr b="0" lang="en-US" sz="7900" spc="-1" strike="noStrike">
                <a:solidFill>
                  <a:srgbClr val="000000"/>
                </a:solidFill>
                <a:latin typeface="Arial"/>
              </a:rPr>
              <a:t>h</a:t>
            </a:r>
            <a:r>
              <a:rPr b="0" lang="en-US" sz="7900" spc="-1" strike="noStrike">
                <a:solidFill>
                  <a:srgbClr val="000000"/>
                </a:solidFill>
                <a:latin typeface="Arial"/>
              </a:rPr>
              <a:t>e </a:t>
            </a:r>
            <a:r>
              <a:rPr b="0" lang="en-US" sz="7900" spc="-1" strike="noStrike">
                <a:solidFill>
                  <a:srgbClr val="000000"/>
                </a:solidFill>
                <a:latin typeface="Arial"/>
              </a:rPr>
              <a:t>tit</a:t>
            </a:r>
            <a:r>
              <a:rPr b="0" lang="en-US" sz="7900" spc="-1" strike="noStrike">
                <a:solidFill>
                  <a:srgbClr val="000000"/>
                </a:solidFill>
                <a:latin typeface="Arial"/>
              </a:rPr>
              <a:t>le </a:t>
            </a:r>
            <a:r>
              <a:rPr b="0" lang="en-US" sz="7900" spc="-1" strike="noStrike">
                <a:solidFill>
                  <a:srgbClr val="000000"/>
                </a:solidFill>
                <a:latin typeface="Arial"/>
              </a:rPr>
              <a:t>t</a:t>
            </a:r>
            <a:r>
              <a:rPr b="0" lang="en-US" sz="7900" spc="-1" strike="noStrike">
                <a:solidFill>
                  <a:srgbClr val="000000"/>
                </a:solidFill>
                <a:latin typeface="Arial"/>
              </a:rPr>
              <a:t>e</a:t>
            </a:r>
            <a:r>
              <a:rPr b="0" lang="en-US" sz="7900" spc="-1" strike="noStrike">
                <a:solidFill>
                  <a:srgbClr val="000000"/>
                </a:solidFill>
                <a:latin typeface="Arial"/>
              </a:rPr>
              <a:t>xt </a:t>
            </a:r>
            <a:r>
              <a:rPr b="0" lang="en-US" sz="7900" spc="-1" strike="noStrike">
                <a:solidFill>
                  <a:srgbClr val="000000"/>
                </a:solidFill>
                <a:latin typeface="Arial"/>
              </a:rPr>
              <a:t>f</a:t>
            </a:r>
            <a:r>
              <a:rPr b="0" lang="en-US" sz="7900" spc="-1" strike="noStrike">
                <a:solidFill>
                  <a:srgbClr val="000000"/>
                </a:solidFill>
                <a:latin typeface="Arial"/>
              </a:rPr>
              <a:t>o</a:t>
            </a:r>
            <a:r>
              <a:rPr b="0" lang="en-US" sz="7900" spc="-1" strike="noStrike">
                <a:solidFill>
                  <a:srgbClr val="000000"/>
                </a:solidFill>
                <a:latin typeface="Arial"/>
              </a:rPr>
              <a:t>r</a:t>
            </a:r>
            <a:r>
              <a:rPr b="0" lang="en-US" sz="7900" spc="-1" strike="noStrike">
                <a:solidFill>
                  <a:srgbClr val="000000"/>
                </a:solidFill>
                <a:latin typeface="Arial"/>
              </a:rPr>
              <a:t>m</a:t>
            </a:r>
            <a:r>
              <a:rPr b="0" lang="en-US" sz="7900" spc="-1" strike="noStrike">
                <a:solidFill>
                  <a:srgbClr val="000000"/>
                </a:solidFill>
                <a:latin typeface="Arial"/>
              </a:rPr>
              <a:t>a</a:t>
            </a:r>
            <a:r>
              <a:rPr b="0" lang="en-US" sz="7900" spc="-1" strike="noStrike">
                <a:solidFill>
                  <a:srgbClr val="000000"/>
                </a:solidFill>
                <a:latin typeface="Arial"/>
              </a:rPr>
              <a:t>t</a:t>
            </a:r>
            <a:endParaRPr b="0" lang="en-US" sz="7900" spc="-1" strike="noStrike">
              <a:solidFill>
                <a:srgbClr val="000000"/>
              </a:solidFill>
              <a:latin typeface="Arial"/>
            </a:endParaRPr>
          </a:p>
        </p:txBody>
      </p:sp>
      <p:sp>
        <p:nvSpPr>
          <p:cNvPr id="1" name="Google Shape;44;p8"/>
          <p:cNvSpPr/>
          <p:nvPr/>
        </p:nvSpPr>
        <p:spPr>
          <a:xfrm>
            <a:off x="-784440" y="2975760"/>
            <a:ext cx="1497240" cy="2167560"/>
          </a:xfrm>
          <a:prstGeom prst="rect">
            <a:avLst/>
          </a:prstGeom>
          <a:gradFill rotWithShape="0">
            <a:gsLst>
              <a:gs pos="0">
                <a:srgbClr val="8733ff">
                  <a:alpha val="55294"/>
                </a:srgbClr>
              </a:gs>
              <a:gs pos="100000">
                <a:srgbClr val="9a29b5"/>
              </a:gs>
            </a:gsLst>
            <a:lin ang="5400000"/>
          </a:gradFill>
          <a:ln w="0">
            <a:noFill/>
          </a:ln>
        </p:spPr>
        <p:style>
          <a:lnRef idx="0"/>
          <a:fillRef idx="0"/>
          <a:effectRef idx="0"/>
          <a:fontRef idx="minor"/>
        </p:style>
      </p:sp>
      <p:sp>
        <p:nvSpPr>
          <p:cNvPr id="2" name="Google Shape;45;p8"/>
          <p:cNvSpPr/>
          <p:nvPr/>
        </p:nvSpPr>
        <p:spPr>
          <a:xfrm flipH="1" rot="10800000">
            <a:off x="8274600" y="263880"/>
            <a:ext cx="2711880" cy="2711880"/>
          </a:xfrm>
          <a:prstGeom prst="ellipse">
            <a:avLst/>
          </a:prstGeom>
          <a:gradFill rotWithShape="0">
            <a:gsLst>
              <a:gs pos="0">
                <a:srgbClr val="8733ff"/>
              </a:gs>
              <a:gs pos="67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40" name="Google Shape;9;p2"/>
          <p:cNvSpPr/>
          <p:nvPr/>
        </p:nvSpPr>
        <p:spPr>
          <a:xfrm>
            <a:off x="1681560" y="-2172960"/>
            <a:ext cx="2711880" cy="2711880"/>
          </a:xfrm>
          <a:prstGeom prst="ellipse">
            <a:avLst/>
          </a:prstGeom>
          <a:gradFill rotWithShape="0">
            <a:gsLst>
              <a:gs pos="0">
                <a:srgbClr val="8733ff"/>
              </a:gs>
              <a:gs pos="67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41" name="Google Shape;10;p2"/>
          <p:cNvSpPr/>
          <p:nvPr/>
        </p:nvSpPr>
        <p:spPr>
          <a:xfrm>
            <a:off x="7808040" y="3746160"/>
            <a:ext cx="2711880" cy="2711880"/>
          </a:xfrm>
          <a:prstGeom prst="ellipse">
            <a:avLst/>
          </a:prstGeom>
          <a:gradFill rotWithShape="0">
            <a:gsLst>
              <a:gs pos="0">
                <a:srgbClr val="a3a7ff"/>
              </a:gs>
              <a:gs pos="66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42" name="PlaceHolder 1"/>
          <p:cNvSpPr>
            <a:spLocks noGrp="1"/>
          </p:cNvSpPr>
          <p:nvPr>
            <p:ph type="title"/>
          </p:nvPr>
        </p:nvSpPr>
        <p:spPr>
          <a:xfrm>
            <a:off x="1003320" y="916200"/>
            <a:ext cx="4830480" cy="2776680"/>
          </a:xfrm>
          <a:prstGeom prst="rect">
            <a:avLst/>
          </a:prstGeom>
          <a:noFill/>
          <a:ln w="0">
            <a:noFill/>
          </a:ln>
        </p:spPr>
        <p:txBody>
          <a:bodyPr tIns="91440" bIns="91440" anchor="b">
            <a:noAutofit/>
          </a:bodyPr>
          <a:p>
            <a:r>
              <a:rPr b="0" lang="en-US" sz="5100" spc="-1" strike="noStrike">
                <a:solidFill>
                  <a:srgbClr val="000000"/>
                </a:solidFill>
                <a:latin typeface="Arial"/>
              </a:rPr>
              <a:t>Cli</a:t>
            </a:r>
            <a:r>
              <a:rPr b="0" lang="en-US" sz="5100" spc="-1" strike="noStrike">
                <a:solidFill>
                  <a:srgbClr val="000000"/>
                </a:solidFill>
                <a:latin typeface="Arial"/>
              </a:rPr>
              <a:t>ck </a:t>
            </a:r>
            <a:r>
              <a:rPr b="0" lang="en-US" sz="5100" spc="-1" strike="noStrike">
                <a:solidFill>
                  <a:srgbClr val="000000"/>
                </a:solidFill>
                <a:latin typeface="Arial"/>
              </a:rPr>
              <a:t>to </a:t>
            </a:r>
            <a:r>
              <a:rPr b="0" lang="en-US" sz="5100" spc="-1" strike="noStrike">
                <a:solidFill>
                  <a:srgbClr val="000000"/>
                </a:solidFill>
                <a:latin typeface="Arial"/>
              </a:rPr>
              <a:t>ed</a:t>
            </a:r>
            <a:r>
              <a:rPr b="0" lang="en-US" sz="5100" spc="-1" strike="noStrike">
                <a:solidFill>
                  <a:srgbClr val="000000"/>
                </a:solidFill>
                <a:latin typeface="Arial"/>
              </a:rPr>
              <a:t>it </a:t>
            </a:r>
            <a:r>
              <a:rPr b="0" lang="en-US" sz="5100" spc="-1" strike="noStrike">
                <a:solidFill>
                  <a:srgbClr val="000000"/>
                </a:solidFill>
                <a:latin typeface="Arial"/>
              </a:rPr>
              <a:t>th</a:t>
            </a:r>
            <a:r>
              <a:rPr b="0" lang="en-US" sz="5100" spc="-1" strike="noStrike">
                <a:solidFill>
                  <a:srgbClr val="000000"/>
                </a:solidFill>
                <a:latin typeface="Arial"/>
              </a:rPr>
              <a:t>e </a:t>
            </a:r>
            <a:r>
              <a:rPr b="0" lang="en-US" sz="5100" spc="-1" strike="noStrike">
                <a:solidFill>
                  <a:srgbClr val="000000"/>
                </a:solidFill>
                <a:latin typeface="Arial"/>
              </a:rPr>
              <a:t>titl</a:t>
            </a:r>
            <a:r>
              <a:rPr b="0" lang="en-US" sz="5100" spc="-1" strike="noStrike">
                <a:solidFill>
                  <a:srgbClr val="000000"/>
                </a:solidFill>
                <a:latin typeface="Arial"/>
              </a:rPr>
              <a:t>e </a:t>
            </a:r>
            <a:r>
              <a:rPr b="0" lang="en-US" sz="5100" spc="-1" strike="noStrike">
                <a:solidFill>
                  <a:srgbClr val="000000"/>
                </a:solidFill>
                <a:latin typeface="Arial"/>
              </a:rPr>
              <a:t>te</a:t>
            </a:r>
            <a:r>
              <a:rPr b="0" lang="en-US" sz="5100" spc="-1" strike="noStrike">
                <a:solidFill>
                  <a:srgbClr val="000000"/>
                </a:solidFill>
                <a:latin typeface="Arial"/>
              </a:rPr>
              <a:t>xt </a:t>
            </a:r>
            <a:r>
              <a:rPr b="0" lang="en-US" sz="5100" spc="-1" strike="noStrike">
                <a:solidFill>
                  <a:srgbClr val="000000"/>
                </a:solidFill>
                <a:latin typeface="Arial"/>
              </a:rPr>
              <a:t>for</a:t>
            </a:r>
            <a:r>
              <a:rPr b="0" lang="en-US" sz="5100" spc="-1" strike="noStrike">
                <a:solidFill>
                  <a:srgbClr val="000000"/>
                </a:solidFill>
                <a:latin typeface="Arial"/>
              </a:rPr>
              <a:t>m</a:t>
            </a:r>
            <a:r>
              <a:rPr b="0" lang="en-US" sz="5100" spc="-1" strike="noStrike">
                <a:solidFill>
                  <a:srgbClr val="000000"/>
                </a:solidFill>
                <a:latin typeface="Arial"/>
              </a:rPr>
              <a:t>at</a:t>
            </a:r>
            <a:endParaRPr b="0" lang="en-US" sz="5100" spc="-1" strike="noStrike">
              <a:solidFill>
                <a:srgbClr val="000000"/>
              </a:solidFill>
              <a:latin typeface="Arial"/>
            </a:endParaRPr>
          </a:p>
        </p:txBody>
      </p:sp>
      <p:sp>
        <p:nvSpPr>
          <p:cNvPr id="43" name="Google Shape;13;p2"/>
          <p:cNvSpPr/>
          <p:nvPr/>
        </p:nvSpPr>
        <p:spPr>
          <a:xfrm flipH="1">
            <a:off x="-785160" y="2975760"/>
            <a:ext cx="1497240" cy="2167560"/>
          </a:xfrm>
          <a:prstGeom prst="rect">
            <a:avLst/>
          </a:prstGeom>
          <a:gradFill rotWithShape="0">
            <a:gsLst>
              <a:gs pos="0">
                <a:srgbClr val="8733ff">
                  <a:alpha val="55294"/>
                </a:srgbClr>
              </a:gs>
              <a:gs pos="100000">
                <a:srgbClr val="9a29b5"/>
              </a:gs>
            </a:gsLst>
            <a:lin ang="5394000"/>
          </a:gradFill>
          <a:ln w="0">
            <a:noFill/>
          </a:ln>
        </p:spPr>
        <p:style>
          <a:lnRef idx="0"/>
          <a:fillRef idx="0"/>
          <a:effectRef idx="0"/>
          <a:fontRef idx="minor"/>
        </p:style>
      </p:sp>
      <p:sp>
        <p:nvSpPr>
          <p:cNvPr id="4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81" name="Google Shape;62;p13"/>
          <p:cNvSpPr/>
          <p:nvPr/>
        </p:nvSpPr>
        <p:spPr>
          <a:xfrm flipH="1" rot="10800000">
            <a:off x="-1465920" y="3684960"/>
            <a:ext cx="2711880" cy="2711880"/>
          </a:xfrm>
          <a:prstGeom prst="ellipse">
            <a:avLst/>
          </a:prstGeom>
          <a:gradFill rotWithShape="0">
            <a:gsLst>
              <a:gs pos="0">
                <a:srgbClr val="8733ff"/>
              </a:gs>
              <a:gs pos="67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82" name="PlaceHolder 1"/>
          <p:cNvSpPr>
            <a:spLocks noGrp="1"/>
          </p:cNvSpPr>
          <p:nvPr>
            <p:ph type="title"/>
          </p:nvPr>
        </p:nvSpPr>
        <p:spPr>
          <a:xfrm rot="21583200">
            <a:off x="1665000" y="1345320"/>
            <a:ext cx="2585880" cy="857520"/>
          </a:xfrm>
          <a:prstGeom prst="rect">
            <a:avLst/>
          </a:prstGeom>
          <a:noFill/>
          <a:ln w="0">
            <a:noFill/>
          </a:ln>
        </p:spPr>
        <p:txBody>
          <a:bodyPr tIns="91440" bIns="91440" anchor="ctr">
            <a:noAutofit/>
          </a:bodyPr>
          <a:p>
            <a:r>
              <a:rPr b="0" lang="en-US" sz="2200" spc="-1" strike="noStrike">
                <a:solidFill>
                  <a:srgbClr val="000000"/>
                </a:solidFill>
                <a:latin typeface="Arial"/>
              </a:rPr>
              <a:t>Click </a:t>
            </a:r>
            <a:r>
              <a:rPr b="0" lang="en-US" sz="2200" spc="-1" strike="noStrike">
                <a:solidFill>
                  <a:srgbClr val="000000"/>
                </a:solidFill>
                <a:latin typeface="Arial"/>
              </a:rPr>
              <a:t>to edit </a:t>
            </a:r>
            <a:r>
              <a:rPr b="0" lang="en-US" sz="2200" spc="-1" strike="noStrike">
                <a:solidFill>
                  <a:srgbClr val="000000"/>
                </a:solidFill>
                <a:latin typeface="Arial"/>
              </a:rPr>
              <a:t>the </a:t>
            </a:r>
            <a:r>
              <a:rPr b="0" lang="en-US" sz="2200" spc="-1" strike="noStrike">
                <a:solidFill>
                  <a:srgbClr val="000000"/>
                </a:solidFill>
                <a:latin typeface="Arial"/>
              </a:rPr>
              <a:t>title </a:t>
            </a:r>
            <a:r>
              <a:rPr b="0" lang="en-US" sz="2200" spc="-1" strike="noStrike">
                <a:solidFill>
                  <a:srgbClr val="000000"/>
                </a:solidFill>
                <a:latin typeface="Arial"/>
              </a:rPr>
              <a:t>text </a:t>
            </a:r>
            <a:r>
              <a:rPr b="0" lang="en-US" sz="2200" spc="-1" strike="noStrike">
                <a:solidFill>
                  <a:srgbClr val="000000"/>
                </a:solidFill>
                <a:latin typeface="Arial"/>
              </a:rPr>
              <a:t>format</a:t>
            </a:r>
            <a:endParaRPr b="0" lang="en-US" sz="2200" spc="-1" strike="noStrike">
              <a:solidFill>
                <a:srgbClr val="000000"/>
              </a:solidFill>
              <a:latin typeface="Arial"/>
            </a:endParaRPr>
          </a:p>
        </p:txBody>
      </p:sp>
      <p:sp>
        <p:nvSpPr>
          <p:cNvPr id="83" name="PlaceHolder 2"/>
          <p:cNvSpPr>
            <a:spLocks noGrp="1"/>
          </p:cNvSpPr>
          <p:nvPr>
            <p:ph type="title"/>
          </p:nvPr>
        </p:nvSpPr>
        <p:spPr>
          <a:xfrm rot="21584400">
            <a:off x="5869440" y="1344600"/>
            <a:ext cx="2585520" cy="857520"/>
          </a:xfrm>
          <a:prstGeom prst="rect">
            <a:avLst/>
          </a:prstGeom>
          <a:noFill/>
          <a:ln w="0">
            <a:noFill/>
          </a:ln>
        </p:spPr>
        <p:txBody>
          <a:bodyPr tIns="91440" bIns="91440" anchor="ctr">
            <a:noAutofit/>
          </a:bodyPr>
          <a:p>
            <a:r>
              <a:rPr b="0" lang="en-US" sz="2200" spc="-1" strike="noStrike">
                <a:solidFill>
                  <a:srgbClr val="000000"/>
                </a:solidFill>
                <a:latin typeface="Arial"/>
              </a:rPr>
              <a:t>Click to </a:t>
            </a:r>
            <a:r>
              <a:rPr b="0" lang="en-US" sz="2200" spc="-1" strike="noStrike">
                <a:solidFill>
                  <a:srgbClr val="000000"/>
                </a:solidFill>
                <a:latin typeface="Arial"/>
              </a:rPr>
              <a:t>edit the </a:t>
            </a:r>
            <a:r>
              <a:rPr b="0" lang="en-US" sz="2200" spc="-1" strike="noStrike">
                <a:solidFill>
                  <a:srgbClr val="000000"/>
                </a:solidFill>
                <a:latin typeface="Arial"/>
              </a:rPr>
              <a:t>title text </a:t>
            </a:r>
            <a:r>
              <a:rPr b="0" lang="en-US" sz="2200" spc="-1" strike="noStrike">
                <a:solidFill>
                  <a:srgbClr val="000000"/>
                </a:solidFill>
                <a:latin typeface="Arial"/>
              </a:rPr>
              <a:t>format</a:t>
            </a:r>
            <a:endParaRPr b="0" lang="en-US" sz="2200" spc="-1" strike="noStrike">
              <a:solidFill>
                <a:srgbClr val="000000"/>
              </a:solidFill>
              <a:latin typeface="Arial"/>
            </a:endParaRPr>
          </a:p>
        </p:txBody>
      </p:sp>
      <p:sp>
        <p:nvSpPr>
          <p:cNvPr id="84" name="PlaceHolder 3"/>
          <p:cNvSpPr>
            <a:spLocks noGrp="1"/>
          </p:cNvSpPr>
          <p:nvPr>
            <p:ph type="title"/>
          </p:nvPr>
        </p:nvSpPr>
        <p:spPr>
          <a:xfrm rot="21582600">
            <a:off x="1665000" y="2820240"/>
            <a:ext cx="2585520" cy="857160"/>
          </a:xfrm>
          <a:prstGeom prst="rect">
            <a:avLst/>
          </a:prstGeom>
          <a:noFill/>
          <a:ln w="0">
            <a:noFill/>
          </a:ln>
        </p:spPr>
        <p:txBody>
          <a:bodyPr tIns="91440" bIns="91440" anchor="b">
            <a:noAutofit/>
          </a:bodyPr>
          <a:p>
            <a:r>
              <a:rPr b="0" lang="en-US" sz="2200" spc="-1" strike="noStrike">
                <a:solidFill>
                  <a:srgbClr val="000000"/>
                </a:solidFill>
                <a:latin typeface="Arial"/>
              </a:rPr>
              <a:t>Click to </a:t>
            </a:r>
            <a:r>
              <a:rPr b="0" lang="en-US" sz="2200" spc="-1" strike="noStrike">
                <a:solidFill>
                  <a:srgbClr val="000000"/>
                </a:solidFill>
                <a:latin typeface="Arial"/>
              </a:rPr>
              <a:t>edit the </a:t>
            </a:r>
            <a:r>
              <a:rPr b="0" lang="en-US" sz="2200" spc="-1" strike="noStrike">
                <a:solidFill>
                  <a:srgbClr val="000000"/>
                </a:solidFill>
                <a:latin typeface="Arial"/>
              </a:rPr>
              <a:t>title text </a:t>
            </a:r>
            <a:r>
              <a:rPr b="0" lang="en-US" sz="2200" spc="-1" strike="noStrike">
                <a:solidFill>
                  <a:srgbClr val="000000"/>
                </a:solidFill>
                <a:latin typeface="Arial"/>
              </a:rPr>
              <a:t>format</a:t>
            </a:r>
            <a:endParaRPr b="0" lang="en-US" sz="2200" spc="-1" strike="noStrike">
              <a:solidFill>
                <a:srgbClr val="000000"/>
              </a:solidFill>
              <a:latin typeface="Arial"/>
            </a:endParaRPr>
          </a:p>
        </p:txBody>
      </p:sp>
      <p:sp>
        <p:nvSpPr>
          <p:cNvPr id="85" name="PlaceHolder 4"/>
          <p:cNvSpPr>
            <a:spLocks noGrp="1"/>
          </p:cNvSpPr>
          <p:nvPr>
            <p:ph type="title"/>
          </p:nvPr>
        </p:nvSpPr>
        <p:spPr>
          <a:xfrm rot="21582600">
            <a:off x="591480" y="1422000"/>
            <a:ext cx="1137600" cy="736560"/>
          </a:xfrm>
          <a:prstGeom prst="rect">
            <a:avLst/>
          </a:prstGeom>
          <a:noFill/>
          <a:ln w="0">
            <a:noFill/>
          </a:ln>
        </p:spPr>
        <p:txBody>
          <a:bodyPr tIns="91440" bIns="91440" anchor="ctr">
            <a:noAutofit/>
          </a:bodyPr>
          <a:p>
            <a:pPr algn="ctr">
              <a:lnSpc>
                <a:spcPct val="100000"/>
              </a:lnSpc>
              <a:buNone/>
            </a:pPr>
            <a:r>
              <a:rPr b="0" lang="en-US" sz="5600" spc="-1" strike="noStrike">
                <a:solidFill>
                  <a:srgbClr val="ffffff"/>
                </a:solidFill>
                <a:latin typeface="Roboto"/>
                <a:ea typeface="Roboto"/>
              </a:rPr>
              <a:t>xx%</a:t>
            </a:r>
            <a:endParaRPr b="0" lang="en-US" sz="5600" spc="-1" strike="noStrike">
              <a:solidFill>
                <a:srgbClr val="000000"/>
              </a:solidFill>
              <a:latin typeface="Arial"/>
            </a:endParaRPr>
          </a:p>
        </p:txBody>
      </p:sp>
      <p:sp>
        <p:nvSpPr>
          <p:cNvPr id="86" name="PlaceHolder 5"/>
          <p:cNvSpPr>
            <a:spLocks noGrp="1"/>
          </p:cNvSpPr>
          <p:nvPr>
            <p:ph type="title"/>
          </p:nvPr>
        </p:nvSpPr>
        <p:spPr>
          <a:xfrm rot="21582600">
            <a:off x="591480" y="2897280"/>
            <a:ext cx="1137600" cy="736560"/>
          </a:xfrm>
          <a:prstGeom prst="rect">
            <a:avLst/>
          </a:prstGeom>
          <a:noFill/>
          <a:ln w="0">
            <a:noFill/>
          </a:ln>
        </p:spPr>
        <p:txBody>
          <a:bodyPr tIns="91440" bIns="91440" anchor="ctr">
            <a:noAutofit/>
          </a:bodyPr>
          <a:p>
            <a:pPr algn="ctr">
              <a:lnSpc>
                <a:spcPct val="100000"/>
              </a:lnSpc>
              <a:buNone/>
            </a:pPr>
            <a:r>
              <a:rPr b="0" lang="en-US" sz="5600" spc="-1" strike="noStrike">
                <a:solidFill>
                  <a:srgbClr val="ffffff"/>
                </a:solidFill>
                <a:latin typeface="Roboto"/>
                <a:ea typeface="Roboto"/>
              </a:rPr>
              <a:t>xx%</a:t>
            </a:r>
            <a:endParaRPr b="0" lang="en-US" sz="5600" spc="-1" strike="noStrike">
              <a:solidFill>
                <a:srgbClr val="000000"/>
              </a:solidFill>
              <a:latin typeface="Arial"/>
            </a:endParaRPr>
          </a:p>
        </p:txBody>
      </p:sp>
      <p:sp>
        <p:nvSpPr>
          <p:cNvPr id="87" name="PlaceHolder 6"/>
          <p:cNvSpPr>
            <a:spLocks noGrp="1"/>
          </p:cNvSpPr>
          <p:nvPr>
            <p:ph type="title"/>
          </p:nvPr>
        </p:nvSpPr>
        <p:spPr>
          <a:xfrm rot="21582600">
            <a:off x="4820040" y="1422000"/>
            <a:ext cx="1136880" cy="736560"/>
          </a:xfrm>
          <a:prstGeom prst="rect">
            <a:avLst/>
          </a:prstGeom>
          <a:noFill/>
          <a:ln w="0">
            <a:noFill/>
          </a:ln>
        </p:spPr>
        <p:txBody>
          <a:bodyPr tIns="91440" bIns="91440" anchor="ctr">
            <a:noAutofit/>
          </a:bodyPr>
          <a:p>
            <a:pPr algn="ctr">
              <a:lnSpc>
                <a:spcPct val="100000"/>
              </a:lnSpc>
              <a:buNone/>
            </a:pPr>
            <a:r>
              <a:rPr b="0" lang="en-US" sz="5600" spc="-1" strike="noStrike">
                <a:solidFill>
                  <a:srgbClr val="ffffff"/>
                </a:solidFill>
                <a:latin typeface="Roboto"/>
                <a:ea typeface="Roboto"/>
              </a:rPr>
              <a:t>xx</a:t>
            </a:r>
            <a:r>
              <a:rPr b="0" lang="en-US" sz="5600" spc="-1" strike="noStrike">
                <a:solidFill>
                  <a:srgbClr val="ffffff"/>
                </a:solidFill>
                <a:latin typeface="Roboto"/>
                <a:ea typeface="Roboto"/>
              </a:rPr>
              <a:t>%</a:t>
            </a:r>
            <a:endParaRPr b="0" lang="en-US" sz="5600" spc="-1" strike="noStrike">
              <a:solidFill>
                <a:srgbClr val="000000"/>
              </a:solidFill>
              <a:latin typeface="Arial"/>
            </a:endParaRPr>
          </a:p>
        </p:txBody>
      </p:sp>
      <p:sp>
        <p:nvSpPr>
          <p:cNvPr id="88" name="PlaceHolder 7"/>
          <p:cNvSpPr>
            <a:spLocks noGrp="1"/>
          </p:cNvSpPr>
          <p:nvPr>
            <p:ph type="title"/>
          </p:nvPr>
        </p:nvSpPr>
        <p:spPr>
          <a:xfrm rot="21583800">
            <a:off x="5869440" y="2819880"/>
            <a:ext cx="2586600" cy="857160"/>
          </a:xfrm>
          <a:prstGeom prst="rect">
            <a:avLst/>
          </a:prstGeom>
          <a:noFill/>
          <a:ln w="0">
            <a:noFill/>
          </a:ln>
        </p:spPr>
        <p:txBody>
          <a:bodyPr tIns="91440" bIns="91440" anchor="b">
            <a:noAutofit/>
          </a:bodyPr>
          <a:p>
            <a:r>
              <a:rPr b="0" lang="en-US" sz="2200" spc="-1" strike="noStrike">
                <a:solidFill>
                  <a:srgbClr val="000000"/>
                </a:solidFill>
                <a:latin typeface="Arial"/>
              </a:rPr>
              <a:t>Click to </a:t>
            </a:r>
            <a:r>
              <a:rPr b="0" lang="en-US" sz="2200" spc="-1" strike="noStrike">
                <a:solidFill>
                  <a:srgbClr val="000000"/>
                </a:solidFill>
                <a:latin typeface="Arial"/>
              </a:rPr>
              <a:t>edit the </a:t>
            </a:r>
            <a:r>
              <a:rPr b="0" lang="en-US" sz="2200" spc="-1" strike="noStrike">
                <a:solidFill>
                  <a:srgbClr val="000000"/>
                </a:solidFill>
                <a:latin typeface="Arial"/>
              </a:rPr>
              <a:t>title text </a:t>
            </a:r>
            <a:r>
              <a:rPr b="0" lang="en-US" sz="2200" spc="-1" strike="noStrike">
                <a:solidFill>
                  <a:srgbClr val="000000"/>
                </a:solidFill>
                <a:latin typeface="Arial"/>
              </a:rPr>
              <a:t>format</a:t>
            </a:r>
            <a:endParaRPr b="0" lang="en-US" sz="2200" spc="-1" strike="noStrike">
              <a:solidFill>
                <a:srgbClr val="000000"/>
              </a:solidFill>
              <a:latin typeface="Arial"/>
            </a:endParaRPr>
          </a:p>
        </p:txBody>
      </p:sp>
      <p:sp>
        <p:nvSpPr>
          <p:cNvPr id="89" name="PlaceHolder 8"/>
          <p:cNvSpPr>
            <a:spLocks noGrp="1"/>
          </p:cNvSpPr>
          <p:nvPr>
            <p:ph type="title"/>
          </p:nvPr>
        </p:nvSpPr>
        <p:spPr>
          <a:xfrm rot="21582600">
            <a:off x="4820040" y="2897280"/>
            <a:ext cx="1136880" cy="736560"/>
          </a:xfrm>
          <a:prstGeom prst="rect">
            <a:avLst/>
          </a:prstGeom>
          <a:noFill/>
          <a:ln w="0">
            <a:noFill/>
          </a:ln>
        </p:spPr>
        <p:txBody>
          <a:bodyPr tIns="91440" bIns="91440" anchor="ctr">
            <a:noAutofit/>
          </a:bodyPr>
          <a:p>
            <a:pPr algn="ctr">
              <a:lnSpc>
                <a:spcPct val="100000"/>
              </a:lnSpc>
              <a:buNone/>
            </a:pPr>
            <a:r>
              <a:rPr b="0" lang="en-US" sz="5600" spc="-1" strike="noStrike">
                <a:solidFill>
                  <a:srgbClr val="ffffff"/>
                </a:solidFill>
                <a:latin typeface="Roboto"/>
                <a:ea typeface="Roboto"/>
              </a:rPr>
              <a:t>xx</a:t>
            </a:r>
            <a:r>
              <a:rPr b="0" lang="en-US" sz="5600" spc="-1" strike="noStrike">
                <a:solidFill>
                  <a:srgbClr val="ffffff"/>
                </a:solidFill>
                <a:latin typeface="Roboto"/>
                <a:ea typeface="Roboto"/>
              </a:rPr>
              <a:t>%</a:t>
            </a:r>
            <a:endParaRPr b="0" lang="en-US" sz="5600" spc="-1" strike="noStrike">
              <a:solidFill>
                <a:srgbClr val="000000"/>
              </a:solidFill>
              <a:latin typeface="Arial"/>
            </a:endParaRPr>
          </a:p>
        </p:txBody>
      </p:sp>
      <p:sp>
        <p:nvSpPr>
          <p:cNvPr id="90" name="PlaceHolder 9"/>
          <p:cNvSpPr>
            <a:spLocks noGrp="1"/>
          </p:cNvSpPr>
          <p:nvPr>
            <p:ph type="title"/>
          </p:nvPr>
        </p:nvSpPr>
        <p:spPr>
          <a:xfrm>
            <a:off x="713160" y="487440"/>
            <a:ext cx="7717320" cy="572400"/>
          </a:xfrm>
          <a:prstGeom prst="rect">
            <a:avLst/>
          </a:prstGeom>
          <a:noFill/>
          <a:ln w="0">
            <a:noFill/>
          </a:ln>
        </p:spPr>
        <p:txBody>
          <a:bodyPr tIns="91440" bIns="91440" anchor="t">
            <a:noAutofit/>
          </a:bodyPr>
          <a:p>
            <a:r>
              <a:rPr b="0" lang="en-US" sz="3200" spc="-1" strike="noStrike">
                <a:solidFill>
                  <a:srgbClr val="000000"/>
                </a:solidFill>
                <a:latin typeface="Arial"/>
              </a:rPr>
              <a:t>Click </a:t>
            </a:r>
            <a:r>
              <a:rPr b="0" lang="en-US" sz="3200" spc="-1" strike="noStrike">
                <a:solidFill>
                  <a:srgbClr val="000000"/>
                </a:solidFill>
                <a:latin typeface="Arial"/>
              </a:rPr>
              <a:t>to </a:t>
            </a:r>
            <a:r>
              <a:rPr b="0" lang="en-US" sz="3200" spc="-1" strike="noStrike">
                <a:solidFill>
                  <a:srgbClr val="000000"/>
                </a:solidFill>
                <a:latin typeface="Arial"/>
              </a:rPr>
              <a:t>edit </a:t>
            </a:r>
            <a:r>
              <a:rPr b="0" lang="en-US" sz="3200" spc="-1" strike="noStrike">
                <a:solidFill>
                  <a:srgbClr val="000000"/>
                </a:solidFill>
                <a:latin typeface="Arial"/>
              </a:rPr>
              <a:t>the </a:t>
            </a:r>
            <a:r>
              <a:rPr b="0" lang="en-US" sz="3200" spc="-1" strike="noStrike">
                <a:solidFill>
                  <a:srgbClr val="000000"/>
                </a:solidFill>
                <a:latin typeface="Arial"/>
              </a:rPr>
              <a:t>title </a:t>
            </a:r>
            <a:r>
              <a:rPr b="0" lang="en-US" sz="3200" spc="-1" strike="noStrike">
                <a:solidFill>
                  <a:srgbClr val="000000"/>
                </a:solidFill>
                <a:latin typeface="Arial"/>
              </a:rPr>
              <a:t>text </a:t>
            </a:r>
            <a:r>
              <a:rPr b="0" lang="en-US" sz="3200" spc="-1" strike="noStrike">
                <a:solidFill>
                  <a:srgbClr val="000000"/>
                </a:solidFill>
                <a:latin typeface="Arial"/>
              </a:rPr>
              <a:t>form</a:t>
            </a:r>
            <a:r>
              <a:rPr b="0" lang="en-US" sz="3200" spc="-1" strike="noStrike">
                <a:solidFill>
                  <a:srgbClr val="000000"/>
                </a:solidFill>
                <a:latin typeface="Arial"/>
              </a:rPr>
              <a:t>at</a:t>
            </a:r>
            <a:endParaRPr b="0" lang="en-US" sz="3200" spc="-1" strike="noStrike">
              <a:solidFill>
                <a:srgbClr val="000000"/>
              </a:solidFill>
              <a:latin typeface="Arial"/>
            </a:endParaRPr>
          </a:p>
        </p:txBody>
      </p:sp>
      <p:sp>
        <p:nvSpPr>
          <p:cNvPr id="91" name="Google Shape;76;p13"/>
          <p:cNvSpPr/>
          <p:nvPr/>
        </p:nvSpPr>
        <p:spPr>
          <a:xfrm rot="10800000">
            <a:off x="8431200" y="360"/>
            <a:ext cx="1497240" cy="2167560"/>
          </a:xfrm>
          <a:prstGeom prst="rect">
            <a:avLst/>
          </a:prstGeom>
          <a:gradFill rotWithShape="0">
            <a:gsLst>
              <a:gs pos="0">
                <a:srgbClr val="8733ff">
                  <a:alpha val="55294"/>
                </a:srgbClr>
              </a:gs>
              <a:gs pos="100000">
                <a:srgbClr val="9a29b5"/>
              </a:gs>
            </a:gsLst>
            <a:lin ang="16200000"/>
          </a:gradFill>
          <a:ln w="0">
            <a:noFill/>
          </a:ln>
        </p:spPr>
        <p:style>
          <a:lnRef idx="0"/>
          <a:fillRef idx="0"/>
          <a:effectRef idx="0"/>
          <a:fontRef idx="minor"/>
        </p:style>
      </p:sp>
      <p:sp>
        <p:nvSpPr>
          <p:cNvPr id="92" name="PlaceHolder 10"/>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129" name="PlaceHolder 1"/>
          <p:cNvSpPr>
            <a:spLocks noGrp="1"/>
          </p:cNvSpPr>
          <p:nvPr>
            <p:ph type="title"/>
          </p:nvPr>
        </p:nvSpPr>
        <p:spPr>
          <a:xfrm>
            <a:off x="4225320" y="1939320"/>
            <a:ext cx="4205520" cy="1254240"/>
          </a:xfrm>
          <a:prstGeom prst="rect">
            <a:avLst/>
          </a:prstGeom>
          <a:noFill/>
          <a:ln w="0">
            <a:noFill/>
          </a:ln>
        </p:spPr>
        <p:txBody>
          <a:bodyPr tIns="91440" bIns="91440" anchor="ctr">
            <a:noAutofit/>
          </a:bodyPr>
          <a:p>
            <a:r>
              <a:rPr b="0" lang="en-US" sz="4300" spc="-1" strike="noStrike">
                <a:solidFill>
                  <a:srgbClr val="000000"/>
                </a:solidFill>
                <a:latin typeface="Arial"/>
              </a:rPr>
              <a:t>Clic</a:t>
            </a:r>
            <a:r>
              <a:rPr b="0" lang="en-US" sz="4300" spc="-1" strike="noStrike">
                <a:solidFill>
                  <a:srgbClr val="000000"/>
                </a:solidFill>
                <a:latin typeface="Arial"/>
              </a:rPr>
              <a:t>k to </a:t>
            </a:r>
            <a:r>
              <a:rPr b="0" lang="en-US" sz="4300" spc="-1" strike="noStrike">
                <a:solidFill>
                  <a:srgbClr val="000000"/>
                </a:solidFill>
                <a:latin typeface="Arial"/>
              </a:rPr>
              <a:t>edit </a:t>
            </a:r>
            <a:r>
              <a:rPr b="0" lang="en-US" sz="4300" spc="-1" strike="noStrike">
                <a:solidFill>
                  <a:srgbClr val="000000"/>
                </a:solidFill>
                <a:latin typeface="Arial"/>
              </a:rPr>
              <a:t>the </a:t>
            </a:r>
            <a:r>
              <a:rPr b="0" lang="en-US" sz="4300" spc="-1" strike="noStrike">
                <a:solidFill>
                  <a:srgbClr val="000000"/>
                </a:solidFill>
                <a:latin typeface="Arial"/>
              </a:rPr>
              <a:t>title </a:t>
            </a:r>
            <a:r>
              <a:rPr b="0" lang="en-US" sz="4300" spc="-1" strike="noStrike">
                <a:solidFill>
                  <a:srgbClr val="000000"/>
                </a:solidFill>
                <a:latin typeface="Arial"/>
              </a:rPr>
              <a:t>text </a:t>
            </a:r>
            <a:r>
              <a:rPr b="0" lang="en-US" sz="4300" spc="-1" strike="noStrike">
                <a:solidFill>
                  <a:srgbClr val="000000"/>
                </a:solidFill>
                <a:latin typeface="Arial"/>
              </a:rPr>
              <a:t>for</a:t>
            </a:r>
            <a:r>
              <a:rPr b="0" lang="en-US" sz="4300" spc="-1" strike="noStrike">
                <a:solidFill>
                  <a:srgbClr val="000000"/>
                </a:solidFill>
                <a:latin typeface="Arial"/>
              </a:rPr>
              <a:t>mat</a:t>
            </a:r>
            <a:endParaRPr b="0" lang="en-US" sz="4300" spc="-1" strike="noStrike">
              <a:solidFill>
                <a:srgbClr val="000000"/>
              </a:solidFill>
              <a:latin typeface="Arial"/>
            </a:endParaRPr>
          </a:p>
        </p:txBody>
      </p:sp>
      <p:sp>
        <p:nvSpPr>
          <p:cNvPr id="130" name="PlaceHolder 2"/>
          <p:cNvSpPr>
            <a:spLocks noGrp="1"/>
          </p:cNvSpPr>
          <p:nvPr>
            <p:ph type="title"/>
          </p:nvPr>
        </p:nvSpPr>
        <p:spPr>
          <a:xfrm>
            <a:off x="6525720" y="812160"/>
            <a:ext cx="1905120" cy="1239480"/>
          </a:xfrm>
          <a:prstGeom prst="rect">
            <a:avLst/>
          </a:prstGeom>
          <a:noFill/>
          <a:ln w="0">
            <a:noFill/>
          </a:ln>
        </p:spPr>
        <p:txBody>
          <a:bodyPr tIns="91440" bIns="91440" anchor="ctr">
            <a:noAutofit/>
          </a:bodyPr>
          <a:p>
            <a:pPr algn="r">
              <a:lnSpc>
                <a:spcPct val="100000"/>
              </a:lnSpc>
              <a:buNone/>
            </a:pPr>
            <a:r>
              <a:rPr b="1" lang="en-US" sz="9600" spc="-1" strike="noStrike">
                <a:solidFill>
                  <a:srgbClr val="a3a7ff"/>
                </a:solidFill>
                <a:latin typeface="Roboto"/>
                <a:ea typeface="Roboto"/>
              </a:rPr>
              <a:t>x</a:t>
            </a:r>
            <a:r>
              <a:rPr b="1" lang="en-US" sz="9600" spc="-1" strike="noStrike">
                <a:solidFill>
                  <a:srgbClr val="a3a7ff"/>
                </a:solidFill>
                <a:latin typeface="Roboto"/>
                <a:ea typeface="Roboto"/>
              </a:rPr>
              <a:t>x</a:t>
            </a:r>
            <a:r>
              <a:rPr b="1" lang="en-US" sz="9600" spc="-1" strike="noStrike">
                <a:solidFill>
                  <a:srgbClr val="a3a7ff"/>
                </a:solidFill>
                <a:latin typeface="Roboto"/>
                <a:ea typeface="Roboto"/>
              </a:rPr>
              <a:t>%</a:t>
            </a:r>
            <a:endParaRPr b="0" lang="en-US" sz="9600" spc="-1" strike="noStrike">
              <a:solidFill>
                <a:srgbClr val="000000"/>
              </a:solidFill>
              <a:latin typeface="Arial"/>
            </a:endParaRPr>
          </a:p>
        </p:txBody>
      </p:sp>
      <p:sp>
        <p:nvSpPr>
          <p:cNvPr id="131" name="Google Shape;18;p3"/>
          <p:cNvSpPr/>
          <p:nvPr/>
        </p:nvSpPr>
        <p:spPr>
          <a:xfrm>
            <a:off x="3250440" y="4118760"/>
            <a:ext cx="2711880" cy="2711880"/>
          </a:xfrm>
          <a:prstGeom prst="ellipse">
            <a:avLst/>
          </a:prstGeom>
          <a:gradFill rotWithShape="0">
            <a:gsLst>
              <a:gs pos="0">
                <a:srgbClr val="a3a7ff"/>
              </a:gs>
              <a:gs pos="66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132" name="Google Shape;19;p3"/>
          <p:cNvSpPr/>
          <p:nvPr/>
        </p:nvSpPr>
        <p:spPr>
          <a:xfrm flipH="1" rot="10800000">
            <a:off x="-784800" y="360"/>
            <a:ext cx="1497240" cy="2167560"/>
          </a:xfrm>
          <a:prstGeom prst="rect">
            <a:avLst/>
          </a:prstGeom>
          <a:gradFill rotWithShape="0">
            <a:gsLst>
              <a:gs pos="0">
                <a:srgbClr val="8733ff">
                  <a:alpha val="55294"/>
                </a:srgbClr>
              </a:gs>
              <a:gs pos="100000">
                <a:srgbClr val="9a29b5"/>
              </a:gs>
            </a:gsLst>
            <a:lin ang="16194000"/>
          </a:gradFill>
          <a:ln w="0">
            <a:noFill/>
          </a:ln>
        </p:spPr>
        <p:style>
          <a:lnRef idx="0"/>
          <a:fillRef idx="0"/>
          <a:effectRef idx="0"/>
          <a:fontRef idx="minor"/>
        </p:style>
      </p:sp>
      <p:sp>
        <p:nvSpPr>
          <p:cNvPr id="133"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170" name="Google Shape;96;p16"/>
          <p:cNvSpPr/>
          <p:nvPr/>
        </p:nvSpPr>
        <p:spPr>
          <a:xfrm flipH="1">
            <a:off x="8438400" y="1730880"/>
            <a:ext cx="1088640" cy="3427200"/>
          </a:xfrm>
          <a:prstGeom prst="rect">
            <a:avLst/>
          </a:prstGeom>
          <a:gradFill rotWithShape="0">
            <a:gsLst>
              <a:gs pos="0">
                <a:srgbClr val="8733ff">
                  <a:alpha val="55294"/>
                </a:srgbClr>
              </a:gs>
              <a:gs pos="100000">
                <a:srgbClr val="9a29b5"/>
              </a:gs>
            </a:gsLst>
            <a:lin ang="5394000"/>
          </a:gradFill>
          <a:ln w="0">
            <a:noFill/>
          </a:ln>
        </p:spPr>
        <p:style>
          <a:lnRef idx="0"/>
          <a:fillRef idx="0"/>
          <a:effectRef idx="0"/>
          <a:fontRef idx="minor"/>
        </p:style>
      </p:sp>
      <p:sp>
        <p:nvSpPr>
          <p:cNvPr id="171" name="Google Shape;97;p16"/>
          <p:cNvSpPr/>
          <p:nvPr/>
        </p:nvSpPr>
        <p:spPr>
          <a:xfrm flipH="1" rot="10800000">
            <a:off x="-1529280" y="-1546920"/>
            <a:ext cx="2711880" cy="2711880"/>
          </a:xfrm>
          <a:prstGeom prst="ellipse">
            <a:avLst/>
          </a:prstGeom>
          <a:gradFill rotWithShape="0">
            <a:gsLst>
              <a:gs pos="0">
                <a:srgbClr val="8733ff"/>
              </a:gs>
              <a:gs pos="67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172"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r>
              <a:rPr b="0" lang="en-US" sz="3200" spc="-1" strike="noStrike">
                <a:solidFill>
                  <a:srgbClr val="000000"/>
                </a:solidFill>
                <a:latin typeface="Arial"/>
              </a:rPr>
              <a:t>Click </a:t>
            </a:r>
            <a:r>
              <a:rPr b="0" lang="en-US" sz="3200" spc="-1" strike="noStrike">
                <a:solidFill>
                  <a:srgbClr val="000000"/>
                </a:solidFill>
                <a:latin typeface="Arial"/>
              </a:rPr>
              <a:t>to </a:t>
            </a:r>
            <a:r>
              <a:rPr b="0" lang="en-US" sz="3200" spc="-1" strike="noStrike">
                <a:solidFill>
                  <a:srgbClr val="000000"/>
                </a:solidFill>
                <a:latin typeface="Arial"/>
              </a:rPr>
              <a:t>edit </a:t>
            </a:r>
            <a:r>
              <a:rPr b="0" lang="en-US" sz="3200" spc="-1" strike="noStrike">
                <a:solidFill>
                  <a:srgbClr val="000000"/>
                </a:solidFill>
                <a:latin typeface="Arial"/>
              </a:rPr>
              <a:t>the </a:t>
            </a:r>
            <a:r>
              <a:rPr b="0" lang="en-US" sz="3200" spc="-1" strike="noStrike">
                <a:solidFill>
                  <a:srgbClr val="000000"/>
                </a:solidFill>
                <a:latin typeface="Arial"/>
              </a:rPr>
              <a:t>title </a:t>
            </a:r>
            <a:r>
              <a:rPr b="0" lang="en-US" sz="3200" spc="-1" strike="noStrike">
                <a:solidFill>
                  <a:srgbClr val="000000"/>
                </a:solidFill>
                <a:latin typeface="Arial"/>
              </a:rPr>
              <a:t>text </a:t>
            </a:r>
            <a:r>
              <a:rPr b="0" lang="en-US" sz="3200" spc="-1" strike="noStrike">
                <a:solidFill>
                  <a:srgbClr val="000000"/>
                </a:solidFill>
                <a:latin typeface="Arial"/>
              </a:rPr>
              <a:t>form</a:t>
            </a:r>
            <a:r>
              <a:rPr b="0" lang="en-US" sz="3200" spc="-1" strike="noStrike">
                <a:solidFill>
                  <a:srgbClr val="000000"/>
                </a:solidFill>
                <a:latin typeface="Arial"/>
              </a:rPr>
              <a:t>at</a:t>
            </a:r>
            <a:endParaRPr b="0" lang="en-US" sz="3200" spc="-1" strike="noStrike">
              <a:solidFill>
                <a:srgbClr val="000000"/>
              </a:solidFill>
              <a:latin typeface="Arial"/>
            </a:endParaRPr>
          </a:p>
        </p:txBody>
      </p:sp>
      <p:sp>
        <p:nvSpPr>
          <p:cNvPr id="173" name="PlaceHolder 2"/>
          <p:cNvSpPr>
            <a:spLocks noGrp="1"/>
          </p:cNvSpPr>
          <p:nvPr>
            <p:ph type="title"/>
          </p:nvPr>
        </p:nvSpPr>
        <p:spPr>
          <a:xfrm>
            <a:off x="765360" y="2129400"/>
            <a:ext cx="2328120" cy="852480"/>
          </a:xfrm>
          <a:prstGeom prst="rect">
            <a:avLst/>
          </a:prstGeom>
          <a:noFill/>
          <a:ln w="0">
            <a:noFill/>
          </a:ln>
        </p:spPr>
        <p:txBody>
          <a:bodyPr tIns="91440" bIns="91440" anchor="ctr">
            <a:noAutofit/>
          </a:bodyPr>
          <a:p>
            <a:pPr algn="ctr">
              <a:lnSpc>
                <a:spcPct val="100000"/>
              </a:lnSpc>
              <a:buNone/>
            </a:pPr>
            <a:r>
              <a:rPr b="0" lang="en-US" sz="4900" spc="-1" strike="noStrike">
                <a:solidFill>
                  <a:srgbClr val="ffffff"/>
                </a:solidFill>
                <a:latin typeface="Roboto Black"/>
                <a:ea typeface="Roboto Black"/>
              </a:rPr>
              <a:t>xx</a:t>
            </a:r>
            <a:r>
              <a:rPr b="0" lang="en-US" sz="4900" spc="-1" strike="noStrike">
                <a:solidFill>
                  <a:srgbClr val="ffffff"/>
                </a:solidFill>
                <a:latin typeface="Roboto Black"/>
                <a:ea typeface="Roboto Black"/>
              </a:rPr>
              <a:t>%</a:t>
            </a:r>
            <a:endParaRPr b="0" lang="en-US" sz="4900" spc="-1" strike="noStrike">
              <a:solidFill>
                <a:srgbClr val="000000"/>
              </a:solidFill>
              <a:latin typeface="Arial"/>
            </a:endParaRPr>
          </a:p>
        </p:txBody>
      </p:sp>
      <p:sp>
        <p:nvSpPr>
          <p:cNvPr id="174" name="PlaceHolder 3"/>
          <p:cNvSpPr>
            <a:spLocks noGrp="1"/>
          </p:cNvSpPr>
          <p:nvPr>
            <p:ph type="title"/>
          </p:nvPr>
        </p:nvSpPr>
        <p:spPr>
          <a:xfrm>
            <a:off x="3407760" y="1542960"/>
            <a:ext cx="2328120" cy="852480"/>
          </a:xfrm>
          <a:prstGeom prst="rect">
            <a:avLst/>
          </a:prstGeom>
          <a:noFill/>
          <a:ln w="0">
            <a:noFill/>
          </a:ln>
        </p:spPr>
        <p:txBody>
          <a:bodyPr tIns="91440" bIns="91440" anchor="ctr">
            <a:noAutofit/>
          </a:bodyPr>
          <a:p>
            <a:pPr algn="ctr">
              <a:lnSpc>
                <a:spcPct val="100000"/>
              </a:lnSpc>
              <a:buNone/>
            </a:pPr>
            <a:r>
              <a:rPr b="0" lang="en-US" sz="4900" spc="-1" strike="noStrike">
                <a:solidFill>
                  <a:srgbClr val="ffffff"/>
                </a:solidFill>
                <a:latin typeface="Roboto Black"/>
                <a:ea typeface="Roboto Black"/>
              </a:rPr>
              <a:t>xx</a:t>
            </a:r>
            <a:r>
              <a:rPr b="0" lang="en-US" sz="4900" spc="-1" strike="noStrike">
                <a:solidFill>
                  <a:srgbClr val="ffffff"/>
                </a:solidFill>
                <a:latin typeface="Roboto Black"/>
                <a:ea typeface="Roboto Black"/>
              </a:rPr>
              <a:t>%</a:t>
            </a:r>
            <a:endParaRPr b="0" lang="en-US" sz="4900" spc="-1" strike="noStrike">
              <a:solidFill>
                <a:srgbClr val="000000"/>
              </a:solidFill>
              <a:latin typeface="Arial"/>
            </a:endParaRPr>
          </a:p>
        </p:txBody>
      </p:sp>
      <p:sp>
        <p:nvSpPr>
          <p:cNvPr id="175" name="PlaceHolder 4"/>
          <p:cNvSpPr>
            <a:spLocks noGrp="1"/>
          </p:cNvSpPr>
          <p:nvPr>
            <p:ph type="title"/>
          </p:nvPr>
        </p:nvSpPr>
        <p:spPr>
          <a:xfrm>
            <a:off x="6050160" y="2129400"/>
            <a:ext cx="2328120" cy="852480"/>
          </a:xfrm>
          <a:prstGeom prst="rect">
            <a:avLst/>
          </a:prstGeom>
          <a:noFill/>
          <a:ln w="0">
            <a:noFill/>
          </a:ln>
        </p:spPr>
        <p:txBody>
          <a:bodyPr tIns="91440" bIns="91440" anchor="ctr">
            <a:noAutofit/>
          </a:bodyPr>
          <a:p>
            <a:pPr algn="ctr">
              <a:lnSpc>
                <a:spcPct val="100000"/>
              </a:lnSpc>
              <a:buNone/>
            </a:pPr>
            <a:r>
              <a:rPr b="0" lang="en-US" sz="4900" spc="-1" strike="noStrike">
                <a:solidFill>
                  <a:srgbClr val="ffffff"/>
                </a:solidFill>
                <a:latin typeface="Roboto Black"/>
                <a:ea typeface="Roboto Black"/>
              </a:rPr>
              <a:t>xx</a:t>
            </a:r>
            <a:r>
              <a:rPr b="0" lang="en-US" sz="4900" spc="-1" strike="noStrike">
                <a:solidFill>
                  <a:srgbClr val="ffffff"/>
                </a:solidFill>
                <a:latin typeface="Roboto Black"/>
                <a:ea typeface="Roboto Black"/>
              </a:rPr>
              <a:t>%</a:t>
            </a:r>
            <a:endParaRPr b="0" lang="en-US" sz="4900" spc="-1" strike="noStrike">
              <a:solidFill>
                <a:srgbClr val="000000"/>
              </a:solidFill>
              <a:latin typeface="Arial"/>
            </a:endParaRPr>
          </a:p>
        </p:txBody>
      </p:sp>
      <p:sp>
        <p:nvSpPr>
          <p:cNvPr id="176" name="PlaceHolder 5"/>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213" name="Google Shape;25;p5"/>
          <p:cNvSpPr/>
          <p:nvPr/>
        </p:nvSpPr>
        <p:spPr>
          <a:xfrm>
            <a:off x="8094600" y="-212400"/>
            <a:ext cx="2711880" cy="2711880"/>
          </a:xfrm>
          <a:prstGeom prst="ellipse">
            <a:avLst/>
          </a:prstGeom>
          <a:gradFill rotWithShape="0">
            <a:gsLst>
              <a:gs pos="0">
                <a:srgbClr val="a3a7ff"/>
              </a:gs>
              <a:gs pos="66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214"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r>
              <a:rPr b="0" lang="en-US" sz="3200" spc="-1" strike="noStrike">
                <a:solidFill>
                  <a:srgbClr val="000000"/>
                </a:solidFill>
                <a:latin typeface="Arial"/>
              </a:rPr>
              <a:t>Click </a:t>
            </a:r>
            <a:r>
              <a:rPr b="0" lang="en-US" sz="3200" spc="-1" strike="noStrike">
                <a:solidFill>
                  <a:srgbClr val="000000"/>
                </a:solidFill>
                <a:latin typeface="Arial"/>
              </a:rPr>
              <a:t>to </a:t>
            </a:r>
            <a:r>
              <a:rPr b="0" lang="en-US" sz="3200" spc="-1" strike="noStrike">
                <a:solidFill>
                  <a:srgbClr val="000000"/>
                </a:solidFill>
                <a:latin typeface="Arial"/>
              </a:rPr>
              <a:t>edit </a:t>
            </a:r>
            <a:r>
              <a:rPr b="0" lang="en-US" sz="3200" spc="-1" strike="noStrike">
                <a:solidFill>
                  <a:srgbClr val="000000"/>
                </a:solidFill>
                <a:latin typeface="Arial"/>
              </a:rPr>
              <a:t>the </a:t>
            </a:r>
            <a:r>
              <a:rPr b="0" lang="en-US" sz="3200" spc="-1" strike="noStrike">
                <a:solidFill>
                  <a:srgbClr val="000000"/>
                </a:solidFill>
                <a:latin typeface="Arial"/>
              </a:rPr>
              <a:t>title </a:t>
            </a:r>
            <a:r>
              <a:rPr b="0" lang="en-US" sz="3200" spc="-1" strike="noStrike">
                <a:solidFill>
                  <a:srgbClr val="000000"/>
                </a:solidFill>
                <a:latin typeface="Arial"/>
              </a:rPr>
              <a:t>text </a:t>
            </a:r>
            <a:r>
              <a:rPr b="0" lang="en-US" sz="3200" spc="-1" strike="noStrike">
                <a:solidFill>
                  <a:srgbClr val="000000"/>
                </a:solidFill>
                <a:latin typeface="Arial"/>
              </a:rPr>
              <a:t>form</a:t>
            </a:r>
            <a:r>
              <a:rPr b="0" lang="en-US" sz="3200" spc="-1" strike="noStrike">
                <a:solidFill>
                  <a:srgbClr val="000000"/>
                </a:solidFill>
                <a:latin typeface="Arial"/>
              </a:rPr>
              <a:t>at</a:t>
            </a:r>
            <a:endParaRPr b="0" lang="en-US" sz="3200" spc="-1" strike="noStrike">
              <a:solidFill>
                <a:srgbClr val="000000"/>
              </a:solidFill>
              <a:latin typeface="Arial"/>
            </a:endParaRPr>
          </a:p>
        </p:txBody>
      </p:sp>
      <p:sp>
        <p:nvSpPr>
          <p:cNvPr id="215" name="PlaceHolder 2"/>
          <p:cNvSpPr>
            <a:spLocks noGrp="1"/>
          </p:cNvSpPr>
          <p:nvPr>
            <p:ph type="title"/>
          </p:nvPr>
        </p:nvSpPr>
        <p:spPr>
          <a:xfrm rot="21583200">
            <a:off x="1050120" y="2319840"/>
            <a:ext cx="2584080" cy="485640"/>
          </a:xfrm>
          <a:prstGeom prst="rect">
            <a:avLst/>
          </a:prstGeom>
          <a:noFill/>
          <a:ln w="0">
            <a:noFill/>
          </a:ln>
        </p:spPr>
        <p:txBody>
          <a:bodyPr tIns="91440" bIns="91440" anchor="ctr">
            <a:noAutofit/>
          </a:bodyPr>
          <a:p>
            <a:r>
              <a:rPr b="0" lang="en-US" sz="2200" spc="-1" strike="noStrike">
                <a:solidFill>
                  <a:srgbClr val="000000"/>
                </a:solidFill>
                <a:latin typeface="Arial"/>
              </a:rPr>
              <a:t>Click to </a:t>
            </a:r>
            <a:r>
              <a:rPr b="0" lang="en-US" sz="2200" spc="-1" strike="noStrike">
                <a:solidFill>
                  <a:srgbClr val="000000"/>
                </a:solidFill>
                <a:latin typeface="Arial"/>
              </a:rPr>
              <a:t>edit the </a:t>
            </a:r>
            <a:r>
              <a:rPr b="0" lang="en-US" sz="2200" spc="-1" strike="noStrike">
                <a:solidFill>
                  <a:srgbClr val="000000"/>
                </a:solidFill>
                <a:latin typeface="Arial"/>
              </a:rPr>
              <a:t>title text </a:t>
            </a:r>
            <a:r>
              <a:rPr b="0" lang="en-US" sz="2200" spc="-1" strike="noStrike">
                <a:solidFill>
                  <a:srgbClr val="000000"/>
                </a:solidFill>
                <a:latin typeface="Arial"/>
              </a:rPr>
              <a:t>format</a:t>
            </a:r>
            <a:endParaRPr b="0" lang="en-US" sz="2200" spc="-1" strike="noStrike">
              <a:solidFill>
                <a:srgbClr val="000000"/>
              </a:solidFill>
              <a:latin typeface="Arial"/>
            </a:endParaRPr>
          </a:p>
        </p:txBody>
      </p:sp>
      <p:sp>
        <p:nvSpPr>
          <p:cNvPr id="216" name="PlaceHolder 3"/>
          <p:cNvSpPr>
            <a:spLocks noGrp="1"/>
          </p:cNvSpPr>
          <p:nvPr>
            <p:ph type="title"/>
          </p:nvPr>
        </p:nvSpPr>
        <p:spPr>
          <a:xfrm rot="21583200">
            <a:off x="5506920" y="2319840"/>
            <a:ext cx="2586240" cy="485640"/>
          </a:xfrm>
          <a:prstGeom prst="rect">
            <a:avLst/>
          </a:prstGeom>
          <a:noFill/>
          <a:ln w="0">
            <a:noFill/>
          </a:ln>
        </p:spPr>
        <p:txBody>
          <a:bodyPr tIns="91440" bIns="91440" anchor="ctr">
            <a:noAutofit/>
          </a:bodyPr>
          <a:p>
            <a:r>
              <a:rPr b="0" lang="en-US" sz="2200" spc="-1" strike="noStrike">
                <a:solidFill>
                  <a:srgbClr val="000000"/>
                </a:solidFill>
                <a:latin typeface="Arial"/>
              </a:rPr>
              <a:t>Click to </a:t>
            </a:r>
            <a:r>
              <a:rPr b="0" lang="en-US" sz="2200" spc="-1" strike="noStrike">
                <a:solidFill>
                  <a:srgbClr val="000000"/>
                </a:solidFill>
                <a:latin typeface="Arial"/>
              </a:rPr>
              <a:t>edit the </a:t>
            </a:r>
            <a:r>
              <a:rPr b="0" lang="en-US" sz="2200" spc="-1" strike="noStrike">
                <a:solidFill>
                  <a:srgbClr val="000000"/>
                </a:solidFill>
                <a:latin typeface="Arial"/>
              </a:rPr>
              <a:t>title text </a:t>
            </a:r>
            <a:r>
              <a:rPr b="0" lang="en-US" sz="2200" spc="-1" strike="noStrike">
                <a:solidFill>
                  <a:srgbClr val="000000"/>
                </a:solidFill>
                <a:latin typeface="Arial"/>
              </a:rPr>
              <a:t>format</a:t>
            </a:r>
            <a:endParaRPr b="0" lang="en-US" sz="2200" spc="-1" strike="noStrike">
              <a:solidFill>
                <a:srgbClr val="000000"/>
              </a:solidFill>
              <a:latin typeface="Arial"/>
            </a:endParaRPr>
          </a:p>
        </p:txBody>
      </p:sp>
      <p:sp>
        <p:nvSpPr>
          <p:cNvPr id="217" name="Google Shape;31;p5"/>
          <p:cNvSpPr/>
          <p:nvPr/>
        </p:nvSpPr>
        <p:spPr>
          <a:xfrm flipH="1" rot="10800000">
            <a:off x="-1030680" y="-1494720"/>
            <a:ext cx="2711880" cy="2711880"/>
          </a:xfrm>
          <a:prstGeom prst="ellipse">
            <a:avLst/>
          </a:prstGeom>
          <a:gradFill rotWithShape="0">
            <a:gsLst>
              <a:gs pos="0">
                <a:srgbClr val="8733ff"/>
              </a:gs>
              <a:gs pos="67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218" name="PlaceHolder 4"/>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255"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r>
              <a:rPr b="0" lang="en-US" sz="3200" spc="-1" strike="noStrike">
                <a:solidFill>
                  <a:srgbClr val="000000"/>
                </a:solidFill>
                <a:latin typeface="Arial"/>
              </a:rPr>
              <a:t>Click </a:t>
            </a:r>
            <a:r>
              <a:rPr b="0" lang="en-US" sz="3200" spc="-1" strike="noStrike">
                <a:solidFill>
                  <a:srgbClr val="000000"/>
                </a:solidFill>
                <a:latin typeface="Arial"/>
              </a:rPr>
              <a:t>to </a:t>
            </a:r>
            <a:r>
              <a:rPr b="0" lang="en-US" sz="3200" spc="-1" strike="noStrike">
                <a:solidFill>
                  <a:srgbClr val="000000"/>
                </a:solidFill>
                <a:latin typeface="Arial"/>
              </a:rPr>
              <a:t>edit </a:t>
            </a:r>
            <a:r>
              <a:rPr b="0" lang="en-US" sz="3200" spc="-1" strike="noStrike">
                <a:solidFill>
                  <a:srgbClr val="000000"/>
                </a:solidFill>
                <a:latin typeface="Arial"/>
              </a:rPr>
              <a:t>the </a:t>
            </a:r>
            <a:r>
              <a:rPr b="0" lang="en-US" sz="3200" spc="-1" strike="noStrike">
                <a:solidFill>
                  <a:srgbClr val="000000"/>
                </a:solidFill>
                <a:latin typeface="Arial"/>
              </a:rPr>
              <a:t>title </a:t>
            </a:r>
            <a:r>
              <a:rPr b="0" lang="en-US" sz="3200" spc="-1" strike="noStrike">
                <a:solidFill>
                  <a:srgbClr val="000000"/>
                </a:solidFill>
                <a:latin typeface="Arial"/>
              </a:rPr>
              <a:t>text </a:t>
            </a:r>
            <a:r>
              <a:rPr b="0" lang="en-US" sz="3200" spc="-1" strike="noStrike">
                <a:solidFill>
                  <a:srgbClr val="000000"/>
                </a:solidFill>
                <a:latin typeface="Arial"/>
              </a:rPr>
              <a:t>form</a:t>
            </a:r>
            <a:r>
              <a:rPr b="0" lang="en-US" sz="3200" spc="-1" strike="noStrike">
                <a:solidFill>
                  <a:srgbClr val="000000"/>
                </a:solidFill>
                <a:latin typeface="Arial"/>
              </a:rPr>
              <a:t>at</a:t>
            </a:r>
            <a:endParaRPr b="0" lang="en-US" sz="3200" spc="-1" strike="noStrike">
              <a:solidFill>
                <a:srgbClr val="000000"/>
              </a:solidFill>
              <a:latin typeface="Arial"/>
            </a:endParaRPr>
          </a:p>
        </p:txBody>
      </p:sp>
      <p:sp>
        <p:nvSpPr>
          <p:cNvPr id="25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293" name="Google Shape;83;p15"/>
          <p:cNvSpPr/>
          <p:nvPr/>
        </p:nvSpPr>
        <p:spPr>
          <a:xfrm flipH="1">
            <a:off x="-336600" y="0"/>
            <a:ext cx="1048680" cy="7589520"/>
          </a:xfrm>
          <a:prstGeom prst="rect">
            <a:avLst/>
          </a:prstGeom>
          <a:gradFill rotWithShape="0">
            <a:gsLst>
              <a:gs pos="0">
                <a:srgbClr val="8733ff">
                  <a:alpha val="55294"/>
                </a:srgbClr>
              </a:gs>
              <a:gs pos="100000">
                <a:srgbClr val="9a29b5"/>
              </a:gs>
            </a:gsLst>
            <a:lin ang="5394000"/>
          </a:gradFill>
          <a:ln w="0">
            <a:noFill/>
          </a:ln>
        </p:spPr>
        <p:style>
          <a:lnRef idx="0"/>
          <a:fillRef idx="0"/>
          <a:effectRef idx="0"/>
          <a:fontRef idx="minor"/>
        </p:style>
      </p:sp>
      <p:sp>
        <p:nvSpPr>
          <p:cNvPr id="294" name="Google Shape;84;p15"/>
          <p:cNvSpPr/>
          <p:nvPr/>
        </p:nvSpPr>
        <p:spPr>
          <a:xfrm>
            <a:off x="8075880" y="-1237320"/>
            <a:ext cx="2711880" cy="2711880"/>
          </a:xfrm>
          <a:prstGeom prst="ellipse">
            <a:avLst/>
          </a:prstGeom>
          <a:gradFill rotWithShape="0">
            <a:gsLst>
              <a:gs pos="0">
                <a:srgbClr val="a3a7ff"/>
              </a:gs>
              <a:gs pos="66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295"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r>
              <a:rPr b="0" lang="en-US" sz="3200" spc="-1" strike="noStrike">
                <a:solidFill>
                  <a:srgbClr val="000000"/>
                </a:solidFill>
                <a:latin typeface="Arial"/>
              </a:rPr>
              <a:t>Click </a:t>
            </a:r>
            <a:r>
              <a:rPr b="0" lang="en-US" sz="3200" spc="-1" strike="noStrike">
                <a:solidFill>
                  <a:srgbClr val="000000"/>
                </a:solidFill>
                <a:latin typeface="Arial"/>
              </a:rPr>
              <a:t>to </a:t>
            </a:r>
            <a:r>
              <a:rPr b="0" lang="en-US" sz="3200" spc="-1" strike="noStrike">
                <a:solidFill>
                  <a:srgbClr val="000000"/>
                </a:solidFill>
                <a:latin typeface="Arial"/>
              </a:rPr>
              <a:t>edit </a:t>
            </a:r>
            <a:r>
              <a:rPr b="0" lang="en-US" sz="3200" spc="-1" strike="noStrike">
                <a:solidFill>
                  <a:srgbClr val="000000"/>
                </a:solidFill>
                <a:latin typeface="Arial"/>
              </a:rPr>
              <a:t>the </a:t>
            </a:r>
            <a:r>
              <a:rPr b="0" lang="en-US" sz="3200" spc="-1" strike="noStrike">
                <a:solidFill>
                  <a:srgbClr val="000000"/>
                </a:solidFill>
                <a:latin typeface="Arial"/>
              </a:rPr>
              <a:t>title </a:t>
            </a:r>
            <a:r>
              <a:rPr b="0" lang="en-US" sz="3200" spc="-1" strike="noStrike">
                <a:solidFill>
                  <a:srgbClr val="000000"/>
                </a:solidFill>
                <a:latin typeface="Arial"/>
              </a:rPr>
              <a:t>text </a:t>
            </a:r>
            <a:r>
              <a:rPr b="0" lang="en-US" sz="3200" spc="-1" strike="noStrike">
                <a:solidFill>
                  <a:srgbClr val="000000"/>
                </a:solidFill>
                <a:latin typeface="Arial"/>
              </a:rPr>
              <a:t>form</a:t>
            </a:r>
            <a:r>
              <a:rPr b="0" lang="en-US" sz="3200" spc="-1" strike="noStrike">
                <a:solidFill>
                  <a:srgbClr val="000000"/>
                </a:solidFill>
                <a:latin typeface="Arial"/>
              </a:rPr>
              <a:t>at</a:t>
            </a:r>
            <a:endParaRPr b="0" lang="en-US" sz="3200" spc="-1" strike="noStrike">
              <a:solidFill>
                <a:srgbClr val="000000"/>
              </a:solidFill>
              <a:latin typeface="Arial"/>
            </a:endParaRPr>
          </a:p>
        </p:txBody>
      </p:sp>
      <p:sp>
        <p:nvSpPr>
          <p:cNvPr id="296" name="PlaceHolder 2"/>
          <p:cNvSpPr>
            <a:spLocks noGrp="1"/>
          </p:cNvSpPr>
          <p:nvPr>
            <p:ph type="title"/>
          </p:nvPr>
        </p:nvSpPr>
        <p:spPr>
          <a:xfrm rot="21582000">
            <a:off x="727200" y="1608120"/>
            <a:ext cx="2482920" cy="725400"/>
          </a:xfrm>
          <a:prstGeom prst="rect">
            <a:avLst/>
          </a:prstGeom>
          <a:noFill/>
          <a:ln w="0">
            <a:noFill/>
          </a:ln>
        </p:spPr>
        <p:txBody>
          <a:bodyPr tIns="91440" bIns="91440" anchor="ctr">
            <a:noAutofit/>
          </a:bodyPr>
          <a:p>
            <a:pPr algn="ctr">
              <a:lnSpc>
                <a:spcPct val="100000"/>
              </a:lnSpc>
              <a:buNone/>
            </a:pPr>
            <a:r>
              <a:rPr b="0" lang="en-US" sz="5000" spc="-1" strike="noStrike">
                <a:solidFill>
                  <a:srgbClr val="ffffff"/>
                </a:solidFill>
                <a:latin typeface="Roboto Black"/>
                <a:ea typeface="Roboto Black"/>
              </a:rPr>
              <a:t>xx</a:t>
            </a:r>
            <a:r>
              <a:rPr b="0" lang="en-US" sz="5000" spc="-1" strike="noStrike">
                <a:solidFill>
                  <a:srgbClr val="ffffff"/>
                </a:solidFill>
                <a:latin typeface="Roboto Black"/>
                <a:ea typeface="Roboto Black"/>
              </a:rPr>
              <a:t>%</a:t>
            </a:r>
            <a:endParaRPr b="0" lang="en-US" sz="5000" spc="-1" strike="noStrike">
              <a:solidFill>
                <a:srgbClr val="000000"/>
              </a:solidFill>
              <a:latin typeface="Arial"/>
            </a:endParaRPr>
          </a:p>
        </p:txBody>
      </p:sp>
      <p:sp>
        <p:nvSpPr>
          <p:cNvPr id="297" name="PlaceHolder 3"/>
          <p:cNvSpPr>
            <a:spLocks noGrp="1"/>
          </p:cNvSpPr>
          <p:nvPr>
            <p:ph type="title"/>
          </p:nvPr>
        </p:nvSpPr>
        <p:spPr>
          <a:xfrm rot="21578400">
            <a:off x="3341880" y="1608120"/>
            <a:ext cx="2467080" cy="725400"/>
          </a:xfrm>
          <a:prstGeom prst="rect">
            <a:avLst/>
          </a:prstGeom>
          <a:noFill/>
          <a:ln w="0">
            <a:noFill/>
          </a:ln>
        </p:spPr>
        <p:txBody>
          <a:bodyPr tIns="91440" bIns="91440" anchor="ctr">
            <a:noAutofit/>
          </a:bodyPr>
          <a:p>
            <a:pPr algn="ctr">
              <a:lnSpc>
                <a:spcPct val="100000"/>
              </a:lnSpc>
              <a:buNone/>
            </a:pPr>
            <a:r>
              <a:rPr b="0" lang="en-US" sz="5000" spc="-1" strike="noStrike">
                <a:solidFill>
                  <a:srgbClr val="ffffff"/>
                </a:solidFill>
                <a:latin typeface="Roboto Black"/>
                <a:ea typeface="Roboto Black"/>
              </a:rPr>
              <a:t>xx</a:t>
            </a:r>
            <a:r>
              <a:rPr b="0" lang="en-US" sz="5000" spc="-1" strike="noStrike">
                <a:solidFill>
                  <a:srgbClr val="ffffff"/>
                </a:solidFill>
                <a:latin typeface="Roboto Black"/>
                <a:ea typeface="Roboto Black"/>
              </a:rPr>
              <a:t>%</a:t>
            </a:r>
            <a:endParaRPr b="0" lang="en-US" sz="5000" spc="-1" strike="noStrike">
              <a:solidFill>
                <a:srgbClr val="000000"/>
              </a:solidFill>
              <a:latin typeface="Arial"/>
            </a:endParaRPr>
          </a:p>
        </p:txBody>
      </p:sp>
      <p:sp>
        <p:nvSpPr>
          <p:cNvPr id="298" name="PlaceHolder 4"/>
          <p:cNvSpPr>
            <a:spLocks noGrp="1"/>
          </p:cNvSpPr>
          <p:nvPr>
            <p:ph type="title"/>
          </p:nvPr>
        </p:nvSpPr>
        <p:spPr>
          <a:xfrm rot="21580800">
            <a:off x="5959440" y="1608840"/>
            <a:ext cx="2456640" cy="725400"/>
          </a:xfrm>
          <a:prstGeom prst="rect">
            <a:avLst/>
          </a:prstGeom>
          <a:noFill/>
          <a:ln w="0">
            <a:noFill/>
          </a:ln>
        </p:spPr>
        <p:txBody>
          <a:bodyPr tIns="91440" bIns="91440" anchor="ctr">
            <a:noAutofit/>
          </a:bodyPr>
          <a:p>
            <a:pPr algn="ctr">
              <a:lnSpc>
                <a:spcPct val="100000"/>
              </a:lnSpc>
              <a:buNone/>
            </a:pPr>
            <a:r>
              <a:rPr b="0" lang="en-US" sz="5000" spc="-1" strike="noStrike">
                <a:solidFill>
                  <a:srgbClr val="ffffff"/>
                </a:solidFill>
                <a:latin typeface="Roboto Black"/>
                <a:ea typeface="Roboto Black"/>
              </a:rPr>
              <a:t>xx</a:t>
            </a:r>
            <a:r>
              <a:rPr b="0" lang="en-US" sz="5000" spc="-1" strike="noStrike">
                <a:solidFill>
                  <a:srgbClr val="ffffff"/>
                </a:solidFill>
                <a:latin typeface="Roboto Black"/>
                <a:ea typeface="Roboto Black"/>
              </a:rPr>
              <a:t>%</a:t>
            </a:r>
            <a:endParaRPr b="0" lang="en-US" sz="5000" spc="-1" strike="noStrike">
              <a:solidFill>
                <a:srgbClr val="000000"/>
              </a:solidFill>
              <a:latin typeface="Arial"/>
            </a:endParaRPr>
          </a:p>
        </p:txBody>
      </p:sp>
      <p:sp>
        <p:nvSpPr>
          <p:cNvPr id="299" name="PlaceHolder 5"/>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36" name="PlaceHolder 1"/>
          <p:cNvSpPr>
            <a:spLocks noGrp="1"/>
          </p:cNvSpPr>
          <p:nvPr>
            <p:ph type="title"/>
          </p:nvPr>
        </p:nvSpPr>
        <p:spPr>
          <a:xfrm>
            <a:off x="895680" y="3140280"/>
            <a:ext cx="7352640" cy="680400"/>
          </a:xfrm>
          <a:prstGeom prst="rect">
            <a:avLst/>
          </a:prstGeom>
          <a:noFill/>
          <a:ln w="0">
            <a:noFill/>
          </a:ln>
        </p:spPr>
        <p:txBody>
          <a:bodyPr tIns="91440" bIns="91440" anchor="t">
            <a:noAutofit/>
          </a:bodyPr>
          <a:p>
            <a:r>
              <a:rPr b="0" lang="en-US" sz="2900" spc="-1" strike="noStrike">
                <a:solidFill>
                  <a:srgbClr val="000000"/>
                </a:solidFill>
                <a:latin typeface="Arial"/>
              </a:rPr>
              <a:t>Click </a:t>
            </a:r>
            <a:r>
              <a:rPr b="0" lang="en-US" sz="2900" spc="-1" strike="noStrike">
                <a:solidFill>
                  <a:srgbClr val="000000"/>
                </a:solidFill>
                <a:latin typeface="Arial"/>
              </a:rPr>
              <a:t>to </a:t>
            </a:r>
            <a:r>
              <a:rPr b="0" lang="en-US" sz="2900" spc="-1" strike="noStrike">
                <a:solidFill>
                  <a:srgbClr val="000000"/>
                </a:solidFill>
                <a:latin typeface="Arial"/>
              </a:rPr>
              <a:t>edit </a:t>
            </a:r>
            <a:r>
              <a:rPr b="0" lang="en-US" sz="2900" spc="-1" strike="noStrike">
                <a:solidFill>
                  <a:srgbClr val="000000"/>
                </a:solidFill>
                <a:latin typeface="Arial"/>
              </a:rPr>
              <a:t>the </a:t>
            </a:r>
            <a:r>
              <a:rPr b="0" lang="en-US" sz="2900" spc="-1" strike="noStrike">
                <a:solidFill>
                  <a:srgbClr val="000000"/>
                </a:solidFill>
                <a:latin typeface="Arial"/>
              </a:rPr>
              <a:t>title </a:t>
            </a:r>
            <a:r>
              <a:rPr b="0" lang="en-US" sz="2900" spc="-1" strike="noStrike">
                <a:solidFill>
                  <a:srgbClr val="000000"/>
                </a:solidFill>
                <a:latin typeface="Arial"/>
              </a:rPr>
              <a:t>text </a:t>
            </a:r>
            <a:r>
              <a:rPr b="0" lang="en-US" sz="2900" spc="-1" strike="noStrike">
                <a:solidFill>
                  <a:srgbClr val="000000"/>
                </a:solidFill>
                <a:latin typeface="Arial"/>
              </a:rPr>
              <a:t>forma</a:t>
            </a:r>
            <a:r>
              <a:rPr b="0" lang="en-US" sz="2900" spc="-1" strike="noStrike">
                <a:solidFill>
                  <a:srgbClr val="000000"/>
                </a:solidFill>
                <a:latin typeface="Arial"/>
              </a:rPr>
              <a:t>t</a:t>
            </a:r>
            <a:endParaRPr b="0" lang="en-US" sz="2900" spc="-1" strike="noStrike">
              <a:solidFill>
                <a:srgbClr val="000000"/>
              </a:solidFill>
              <a:latin typeface="Arial"/>
            </a:endParaRPr>
          </a:p>
        </p:txBody>
      </p:sp>
      <p:sp>
        <p:nvSpPr>
          <p:cNvPr id="337" name="Google Shape;80;p14"/>
          <p:cNvSpPr/>
          <p:nvPr/>
        </p:nvSpPr>
        <p:spPr>
          <a:xfrm>
            <a:off x="8430840" y="2269080"/>
            <a:ext cx="1497240" cy="2874240"/>
          </a:xfrm>
          <a:prstGeom prst="rect">
            <a:avLst/>
          </a:prstGeom>
          <a:gradFill rotWithShape="0">
            <a:gsLst>
              <a:gs pos="0">
                <a:srgbClr val="8733ff"/>
              </a:gs>
              <a:gs pos="100000">
                <a:srgbClr val="9a29b5"/>
              </a:gs>
            </a:gsLst>
            <a:lin ang="5400000"/>
          </a:gradFill>
          <a:ln w="0">
            <a:noFill/>
          </a:ln>
        </p:spPr>
        <p:style>
          <a:lnRef idx="0"/>
          <a:fillRef idx="0"/>
          <a:effectRef idx="0"/>
          <a:fontRef idx="minor"/>
        </p:style>
      </p:sp>
      <p:sp>
        <p:nvSpPr>
          <p:cNvPr id="338" name="Google Shape;81;p14"/>
          <p:cNvSpPr/>
          <p:nvPr/>
        </p:nvSpPr>
        <p:spPr>
          <a:xfrm flipH="1" rot="10800000">
            <a:off x="-1316160" y="-1380240"/>
            <a:ext cx="2711880" cy="2711880"/>
          </a:xfrm>
          <a:prstGeom prst="ellipse">
            <a:avLst/>
          </a:prstGeom>
          <a:gradFill rotWithShape="0">
            <a:gsLst>
              <a:gs pos="0">
                <a:srgbClr val="8733ff"/>
              </a:gs>
              <a:gs pos="67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sp>
        <p:nvSpPr>
          <p:cNvPr id="33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diagramData" Target="../diagrams/data4.xml"/><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7" Type="http://schemas.openxmlformats.org/officeDocument/2006/relationships/slideLayout" Target="../slideLayouts/slideLayout49.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diagramData" Target="../diagrams/data5.xml"/><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7" Type="http://schemas.openxmlformats.org/officeDocument/2006/relationships/slideLayout" Target="../slideLayouts/slideLayout49.xml"/>
</Relationships>
</file>

<file path=ppt/slides/_rels/slide12.xml.rels><?xml version="1.0" encoding="UTF-8"?>
<Relationships xmlns="http://schemas.openxmlformats.org/package/2006/relationships"><Relationship Id="rId1" Type="http://schemas.openxmlformats.org/officeDocument/2006/relationships/diagramData" Target="../diagrams/data6.xml"/><Relationship Id="rId2" Type="http://schemas.openxmlformats.org/officeDocument/2006/relationships/diagramLayout" Target="../diagrams/layout6.xml"/><Relationship Id="rId3" Type="http://schemas.openxmlformats.org/officeDocument/2006/relationships/diagramQuickStyle" Target="../diagrams/quickStyle6.xml"/><Relationship Id="rId4" Type="http://schemas.openxmlformats.org/officeDocument/2006/relationships/diagramColors" Target="../diagrams/colors6.xml"/><Relationship Id="rId5" Type="http://schemas.microsoft.com/office/2007/relationships/diagramDrawing" Target="../diagrams/drawing6.xml"/><Relationship Id="rId6" Type="http://schemas.openxmlformats.org/officeDocument/2006/relationships/slideLayout" Target="../slideLayouts/slideLayout64.xml"/>
</Relationships>
</file>

<file path=ppt/slides/_rels/slide13.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7.xml"/>
</Relationships>
</file>

<file path=ppt/slides/_rels/slide14.xml.rels><?xml version="1.0" encoding="UTF-8"?>
<Relationships xmlns="http://schemas.openxmlformats.org/package/2006/relationships"><Relationship Id="rId1" Type="http://schemas.openxmlformats.org/officeDocument/2006/relationships/diagramData" Target="../diagrams/data7.xml"/><Relationship Id="rId2" Type="http://schemas.openxmlformats.org/officeDocument/2006/relationships/diagramLayout" Target="../diagrams/layout7.xml"/><Relationship Id="rId3" Type="http://schemas.openxmlformats.org/officeDocument/2006/relationships/diagramQuickStyle" Target="../diagrams/quickStyle7.xml"/><Relationship Id="rId4" Type="http://schemas.openxmlformats.org/officeDocument/2006/relationships/diagramColors" Target="../diagrams/colors7.xml"/><Relationship Id="rId5" Type="http://schemas.microsoft.com/office/2007/relationships/diagramDrawing" Target="../diagrams/drawing7.xml"/><Relationship Id="rId6" Type="http://schemas.openxmlformats.org/officeDocument/2006/relationships/slideLayout" Target="../slideLayouts/slideLayout49.xml"/>
</Relationships>
</file>

<file path=ppt/slides/_rels/slide15.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diagramData" Target="../diagrams/data8.xml"/><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 Id="rId7" Type="http://schemas.openxmlformats.org/officeDocument/2006/relationships/slideLayout" Target="../slideLayouts/slideLayout49.xml"/>
</Relationships>
</file>

<file path=ppt/slides/_rels/slide16.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7.xml"/>
</Relationships>
</file>

<file path=ppt/slides/_rels/slide17.xml.rels><?xml version="1.0" encoding="UTF-8"?>
<Relationships xmlns="http://schemas.openxmlformats.org/package/2006/relationships"><Relationship Id="rId1" Type="http://schemas.openxmlformats.org/officeDocument/2006/relationships/diagramData" Target="../diagrams/data9.xml"/><Relationship Id="rId2" Type="http://schemas.openxmlformats.org/officeDocument/2006/relationships/diagramLayout" Target="../diagrams/layout9.xml"/><Relationship Id="rId3" Type="http://schemas.openxmlformats.org/officeDocument/2006/relationships/diagramQuickStyle" Target="../diagrams/quickStyle9.xml"/><Relationship Id="rId4" Type="http://schemas.openxmlformats.org/officeDocument/2006/relationships/diagramColors" Target="../diagrams/colors9.xml"/><Relationship Id="rId5" Type="http://schemas.microsoft.com/office/2007/relationships/diagramDrawing" Target="../diagrams/drawing9.xml"/><Relationship Id="rId6" Type="http://schemas.openxmlformats.org/officeDocument/2006/relationships/slideLayout" Target="../slideLayouts/slideLayout49.xml"/>
</Relationships>
</file>

<file path=ppt/slides/_rels/slide1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diagramData" Target="../diagrams/data10.xml"/><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 Id="rId7" Type="http://schemas.openxmlformats.org/officeDocument/2006/relationships/slideLayout" Target="../slideLayouts/slideLayout49.xml"/>
</Relationships>
</file>

<file path=ppt/slides/_rels/slide1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diagramData" Target="../diagrams/data11.xml"/><Relationship Id="rId3" Type="http://schemas.openxmlformats.org/officeDocument/2006/relationships/diagramLayout" Target="../diagrams/layout11.xml"/><Relationship Id="rId4" Type="http://schemas.openxmlformats.org/officeDocument/2006/relationships/diagramQuickStyle" Target="../diagrams/quickStyle11.xml"/><Relationship Id="rId5" Type="http://schemas.openxmlformats.org/officeDocument/2006/relationships/diagramColors" Target="../diagrams/colors11.xml"/><Relationship Id="rId6" Type="http://schemas.microsoft.com/office/2007/relationships/diagramDrawing" Target="../diagrams/drawing11.xml"/><Relationship Id="rId7" Type="http://schemas.openxmlformats.org/officeDocument/2006/relationships/slideLayout" Target="../slideLayouts/slideLayout4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diagramData" Target="../diagrams/data12.xml"/><Relationship Id="rId3" Type="http://schemas.openxmlformats.org/officeDocument/2006/relationships/diagramLayout" Target="../diagrams/layout12.xml"/><Relationship Id="rId4" Type="http://schemas.openxmlformats.org/officeDocument/2006/relationships/diagramQuickStyle" Target="../diagrams/quickStyle12.xml"/><Relationship Id="rId5" Type="http://schemas.openxmlformats.org/officeDocument/2006/relationships/diagramColors" Target="../diagrams/colors12.xml"/><Relationship Id="rId6" Type="http://schemas.microsoft.com/office/2007/relationships/diagramDrawing" Target="../diagrams/drawing12.xml"/><Relationship Id="rId7" Type="http://schemas.openxmlformats.org/officeDocument/2006/relationships/slideLayout" Target="../slideLayouts/slideLayout49.xml"/>
</Relationships>
</file>

<file path=ppt/slides/_rels/slide21.xml.rels><?xml version="1.0" encoding="UTF-8"?>
<Relationships xmlns="http://schemas.openxmlformats.org/package/2006/relationships"><Relationship Id="rId1" Type="http://schemas.openxmlformats.org/officeDocument/2006/relationships/diagramData" Target="../diagrams/data13.xml"/><Relationship Id="rId2" Type="http://schemas.openxmlformats.org/officeDocument/2006/relationships/diagramLayout" Target="../diagrams/layout13.xml"/><Relationship Id="rId3" Type="http://schemas.openxmlformats.org/officeDocument/2006/relationships/diagramQuickStyle" Target="../diagrams/quickStyle13.xml"/><Relationship Id="rId4" Type="http://schemas.openxmlformats.org/officeDocument/2006/relationships/diagramColors" Target="../diagrams/colors13.xml"/><Relationship Id="rId5" Type="http://schemas.microsoft.com/office/2007/relationships/diagramDrawing" Target="../diagrams/drawing13.xml"/><Relationship Id="rId6" Type="http://schemas.openxmlformats.org/officeDocument/2006/relationships/slideLayout" Target="../slideLayouts/slideLayout49.xml"/>
</Relationships>
</file>

<file path=ppt/slides/_rels/slide22.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diagramData" Target="../diagrams/data14.xml"/><Relationship Id="rId3" Type="http://schemas.openxmlformats.org/officeDocument/2006/relationships/diagramLayout" Target="../diagrams/layout14.xml"/><Relationship Id="rId4" Type="http://schemas.openxmlformats.org/officeDocument/2006/relationships/diagramQuickStyle" Target="../diagrams/quickStyle14.xml"/><Relationship Id="rId5" Type="http://schemas.openxmlformats.org/officeDocument/2006/relationships/diagramColors" Target="../diagrams/colors14.xml"/><Relationship Id="rId6" Type="http://schemas.microsoft.com/office/2007/relationships/diagramDrawing" Target="../diagrams/drawing14.xml"/><Relationship Id="rId7" Type="http://schemas.openxmlformats.org/officeDocument/2006/relationships/slideLayout" Target="../slideLayouts/slideLayout49.xml"/>
</Relationships>
</file>

<file path=ppt/slides/_rels/slide23.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7.xml"/>
</Relationships>
</file>

<file path=ppt/slides/_rels/slide2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diagramData" Target="../diagrams/data15.xml"/><Relationship Id="rId3" Type="http://schemas.openxmlformats.org/officeDocument/2006/relationships/diagramLayout" Target="../diagrams/layout15.xml"/><Relationship Id="rId4" Type="http://schemas.openxmlformats.org/officeDocument/2006/relationships/diagramQuickStyle" Target="../diagrams/quickStyle15.xml"/><Relationship Id="rId5" Type="http://schemas.openxmlformats.org/officeDocument/2006/relationships/diagramColors" Target="../diagrams/colors15.xml"/><Relationship Id="rId6" Type="http://schemas.microsoft.com/office/2007/relationships/diagramDrawing" Target="../diagrams/drawing15.xml"/><Relationship Id="rId7" Type="http://schemas.openxmlformats.org/officeDocument/2006/relationships/diagramData" Target="../diagrams/data16.xml"/><Relationship Id="rId8" Type="http://schemas.openxmlformats.org/officeDocument/2006/relationships/diagramLayout" Target="../diagrams/layout16.xml"/><Relationship Id="rId9" Type="http://schemas.openxmlformats.org/officeDocument/2006/relationships/diagramQuickStyle" Target="../diagrams/quickStyle16.xml"/><Relationship Id="rId10" Type="http://schemas.openxmlformats.org/officeDocument/2006/relationships/diagramColors" Target="../diagrams/colors16.xml"/><Relationship Id="rId11" Type="http://schemas.microsoft.com/office/2007/relationships/diagramDrawing" Target="../diagrams/drawing16.xml"/><Relationship Id="rId12" Type="http://schemas.openxmlformats.org/officeDocument/2006/relationships/slideLayout" Target="../slideLayouts/slideLayout73.xml"/>
</Relationships>
</file>

<file path=ppt/slides/_rels/slide25.xml.rels><?xml version="1.0" encoding="UTF-8"?>
<Relationships xmlns="http://schemas.openxmlformats.org/package/2006/relationships"><Relationship Id="rId1" Type="http://schemas.openxmlformats.org/officeDocument/2006/relationships/diagramData" Target="../diagrams/data17.xml"/><Relationship Id="rId2" Type="http://schemas.openxmlformats.org/officeDocument/2006/relationships/diagramLayout" Target="../diagrams/layout17.xml"/><Relationship Id="rId3" Type="http://schemas.openxmlformats.org/officeDocument/2006/relationships/diagramQuickStyle" Target="../diagrams/quickStyle17.xml"/><Relationship Id="rId4" Type="http://schemas.openxmlformats.org/officeDocument/2006/relationships/diagramColors" Target="../diagrams/colors17.xml"/><Relationship Id="rId5" Type="http://schemas.microsoft.com/office/2007/relationships/diagramDrawing" Target="../diagrams/drawing17.xml"/><Relationship Id="rId6" Type="http://schemas.openxmlformats.org/officeDocument/2006/relationships/image" Target="../media/image19.png"/><Relationship Id="rId7" Type="http://schemas.openxmlformats.org/officeDocument/2006/relationships/diagramData" Target="../diagrams/data18.xml"/><Relationship Id="rId8" Type="http://schemas.openxmlformats.org/officeDocument/2006/relationships/diagramLayout" Target="../diagrams/layout18.xml"/><Relationship Id="rId9" Type="http://schemas.openxmlformats.org/officeDocument/2006/relationships/diagramQuickStyle" Target="../diagrams/quickStyle18.xml"/><Relationship Id="rId10" Type="http://schemas.openxmlformats.org/officeDocument/2006/relationships/diagramColors" Target="../diagrams/colors18.xml"/><Relationship Id="rId11" Type="http://schemas.microsoft.com/office/2007/relationships/diagramDrawing" Target="../diagrams/drawing18.xml"/><Relationship Id="rId12" Type="http://schemas.openxmlformats.org/officeDocument/2006/relationships/slideLayout" Target="../slideLayouts/slideLayout73.xml"/>
</Relationships>
</file>

<file path=ppt/slides/_rels/slide26.xml.rels><?xml version="1.0" encoding="UTF-8"?>
<Relationships xmlns="http://schemas.openxmlformats.org/package/2006/relationships"><Relationship Id="rId1" Type="http://schemas.openxmlformats.org/officeDocument/2006/relationships/diagramData" Target="../diagrams/data19.xml"/><Relationship Id="rId2" Type="http://schemas.openxmlformats.org/officeDocument/2006/relationships/diagramLayout" Target="../diagrams/layout19.xml"/><Relationship Id="rId3" Type="http://schemas.openxmlformats.org/officeDocument/2006/relationships/diagramQuickStyle" Target="../diagrams/quickStyle19.xml"/><Relationship Id="rId4" Type="http://schemas.openxmlformats.org/officeDocument/2006/relationships/diagramColors" Target="../diagrams/colors19.xml"/><Relationship Id="rId5" Type="http://schemas.microsoft.com/office/2007/relationships/diagramDrawing" Target="../diagrams/drawing19.xml"/><Relationship Id="rId6" Type="http://schemas.openxmlformats.org/officeDocument/2006/relationships/slideLayout" Target="../slideLayouts/slideLayout85.xml"/>
</Relationships>
</file>

<file path=ppt/slides/_rels/slide2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37.xml"/>
</Relationships>
</file>

<file path=ppt/slides/_rels/slide28.xml.rels><?xml version="1.0" encoding="UTF-8"?>
<Relationships xmlns="http://schemas.openxmlformats.org/package/2006/relationships"><Relationship Id="rId1" Type="http://schemas.openxmlformats.org/officeDocument/2006/relationships/diagramData" Target="../diagrams/data20.xml"/><Relationship Id="rId2" Type="http://schemas.openxmlformats.org/officeDocument/2006/relationships/diagramLayout" Target="../diagrams/layout20.xml"/><Relationship Id="rId3" Type="http://schemas.openxmlformats.org/officeDocument/2006/relationships/diagramQuickStyle" Target="../diagrams/quickStyle20.xml"/><Relationship Id="rId4" Type="http://schemas.openxmlformats.org/officeDocument/2006/relationships/diagramColors" Target="../diagrams/colors20.xml"/><Relationship Id="rId5" Type="http://schemas.microsoft.com/office/2007/relationships/diagramDrawing" Target="../diagrams/drawing20.xml"/><Relationship Id="rId6" Type="http://schemas.openxmlformats.org/officeDocument/2006/relationships/slideLayout" Target="../slideLayouts/slideLayout85.xml"/>
</Relationships>
</file>

<file path=ppt/slides/_rels/slide29.xml.rels><?xml version="1.0" encoding="UTF-8"?>
<Relationships xmlns="http://schemas.openxmlformats.org/package/2006/relationships"><Relationship Id="rId1" Type="http://schemas.openxmlformats.org/officeDocument/2006/relationships/diagramData" Target="../diagrams/data21.xml"/><Relationship Id="rId2" Type="http://schemas.openxmlformats.org/officeDocument/2006/relationships/diagramLayout" Target="../diagrams/layout21.xml"/><Relationship Id="rId3" Type="http://schemas.openxmlformats.org/officeDocument/2006/relationships/diagramQuickStyle" Target="../diagrams/quickStyle21.xml"/><Relationship Id="rId4" Type="http://schemas.openxmlformats.org/officeDocument/2006/relationships/diagramColors" Target="../diagrams/colors21.xml"/><Relationship Id="rId5" Type="http://schemas.microsoft.com/office/2007/relationships/diagramDrawing" Target="../diagrams/drawing21.xml"/><Relationship Id="rId6" Type="http://schemas.openxmlformats.org/officeDocument/2006/relationships/slideLayout" Target="../slideLayouts/slideLayout85.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slideLayout" Target="../slideLayouts/slideLayout14.xml"/>
</Relationships>
</file>

<file path=ppt/slides/_rels/slide30.xml.rels><?xml version="1.0" encoding="UTF-8"?>
<Relationships xmlns="http://schemas.openxmlformats.org/package/2006/relationships"><Relationship Id="rId1" Type="http://schemas.openxmlformats.org/officeDocument/2006/relationships/diagramData" Target="../diagrams/data22.xml"/><Relationship Id="rId2" Type="http://schemas.openxmlformats.org/officeDocument/2006/relationships/diagramLayout" Target="../diagrams/layout22.xml"/><Relationship Id="rId3" Type="http://schemas.openxmlformats.org/officeDocument/2006/relationships/diagramQuickStyle" Target="../diagrams/quickStyle22.xml"/><Relationship Id="rId4" Type="http://schemas.openxmlformats.org/officeDocument/2006/relationships/diagramColors" Target="../diagrams/colors22.xml"/><Relationship Id="rId5" Type="http://schemas.microsoft.com/office/2007/relationships/diagramDrawing" Target="../diagrams/drawing22.xml"/><Relationship Id="rId6" Type="http://schemas.openxmlformats.org/officeDocument/2006/relationships/diagramData" Target="../diagrams/data23.xml"/><Relationship Id="rId7" Type="http://schemas.openxmlformats.org/officeDocument/2006/relationships/diagramLayout" Target="../diagrams/layout23.xml"/><Relationship Id="rId8" Type="http://schemas.openxmlformats.org/officeDocument/2006/relationships/diagramQuickStyle" Target="../diagrams/quickStyle23.xml"/><Relationship Id="rId9" Type="http://schemas.openxmlformats.org/officeDocument/2006/relationships/diagramColors" Target="../diagrams/colors23.xml"/><Relationship Id="rId10" Type="http://schemas.microsoft.com/office/2007/relationships/diagramDrawing" Target="../diagrams/drawing23.xml"/><Relationship Id="rId11" Type="http://schemas.openxmlformats.org/officeDocument/2006/relationships/diagramData" Target="../diagrams/data24.xml"/><Relationship Id="rId12" Type="http://schemas.openxmlformats.org/officeDocument/2006/relationships/diagramLayout" Target="../diagrams/layout24.xml"/><Relationship Id="rId13" Type="http://schemas.openxmlformats.org/officeDocument/2006/relationships/diagramQuickStyle" Target="../diagrams/quickStyle24.xml"/><Relationship Id="rId14" Type="http://schemas.openxmlformats.org/officeDocument/2006/relationships/diagramColors" Target="../diagrams/colors24.xml"/><Relationship Id="rId15" Type="http://schemas.microsoft.com/office/2007/relationships/diagramDrawing" Target="../diagrams/drawing24.xml"/><Relationship Id="rId16" Type="http://schemas.openxmlformats.org/officeDocument/2006/relationships/slideLayout" Target="../slideLayouts/slideLayout85.xml"/>
</Relationships>
</file>

<file path=ppt/slides/_rels/slide31.xml.rels><?xml version="1.0" encoding="UTF-8"?>
<Relationships xmlns="http://schemas.openxmlformats.org/package/2006/relationships"><Relationship Id="rId1" Type="http://schemas.openxmlformats.org/officeDocument/2006/relationships/diagramData" Target="../diagrams/data25.xml"/><Relationship Id="rId2" Type="http://schemas.openxmlformats.org/officeDocument/2006/relationships/diagramLayout" Target="../diagrams/layout25.xml"/><Relationship Id="rId3" Type="http://schemas.openxmlformats.org/officeDocument/2006/relationships/diagramQuickStyle" Target="../diagrams/quickStyle25.xml"/><Relationship Id="rId4" Type="http://schemas.openxmlformats.org/officeDocument/2006/relationships/diagramColors" Target="../diagrams/colors25.xml"/><Relationship Id="rId5" Type="http://schemas.microsoft.com/office/2007/relationships/diagramDrawing" Target="../diagrams/drawing25.xml"/><Relationship Id="rId6" Type="http://schemas.openxmlformats.org/officeDocument/2006/relationships/slideLayout" Target="../slideLayouts/slideLayout85.xml"/>
</Relationships>
</file>

<file path=ppt/slides/_rels/slide32.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7.xml"/>
</Relationships>
</file>

<file path=ppt/slides/_rels/slide33.xml.rels><?xml version="1.0" encoding="UTF-8"?>
<Relationships xmlns="http://schemas.openxmlformats.org/package/2006/relationships"><Relationship Id="rId1" Type="http://schemas.openxmlformats.org/officeDocument/2006/relationships/diagramData" Target="../diagrams/data26.xml"/><Relationship Id="rId2" Type="http://schemas.openxmlformats.org/officeDocument/2006/relationships/diagramLayout" Target="../diagrams/layout26.xml"/><Relationship Id="rId3" Type="http://schemas.openxmlformats.org/officeDocument/2006/relationships/diagramQuickStyle" Target="../diagrams/quickStyle26.xml"/><Relationship Id="rId4" Type="http://schemas.openxmlformats.org/officeDocument/2006/relationships/diagramColors" Target="../diagrams/colors26.xml"/><Relationship Id="rId5" Type="http://schemas.microsoft.com/office/2007/relationships/diagramDrawing" Target="../diagrams/drawing26.xml"/><Relationship Id="rId6" Type="http://schemas.openxmlformats.org/officeDocument/2006/relationships/hyperlink" Target="https://www.velvetech.com/blog/mobile-app-development-process/" TargetMode="External"/><Relationship Id="rId7" Type="http://schemas.openxmlformats.org/officeDocument/2006/relationships/hyperlink" Target="https://www.velvetech.com/blog/mobile-app-development-process/" TargetMode="External"/><Relationship Id="rId8" Type="http://schemas.openxmlformats.org/officeDocument/2006/relationships/hyperlink" Target="https://www.velvetech.com/blog/mobile-app-development-process/" TargetMode="External"/><Relationship Id="rId9" Type="http://schemas.openxmlformats.org/officeDocument/2006/relationships/diagramData" Target="../diagrams/data27.xml"/><Relationship Id="rId10" Type="http://schemas.openxmlformats.org/officeDocument/2006/relationships/diagramLayout" Target="../diagrams/layout27.xml"/><Relationship Id="rId11" Type="http://schemas.openxmlformats.org/officeDocument/2006/relationships/diagramQuickStyle" Target="../diagrams/quickStyle27.xml"/><Relationship Id="rId12" Type="http://schemas.openxmlformats.org/officeDocument/2006/relationships/diagramColors" Target="../diagrams/colors27.xml"/><Relationship Id="rId13" Type="http://schemas.microsoft.com/office/2007/relationships/diagramDrawing" Target="../diagrams/drawing27.xml"/><Relationship Id="rId14" Type="http://schemas.openxmlformats.org/officeDocument/2006/relationships/slideLayout" Target="../slideLayouts/slideLayout49.xml"/>
</Relationships>
</file>

<file path=ppt/slides/_rels/slide34.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37.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37.xml.rels><?xml version="1.0" encoding="UTF-8"?>
<Relationships xmlns="http://schemas.openxmlformats.org/package/2006/relationships"><Relationship Id="rId1" Type="http://schemas.openxmlformats.org/officeDocument/2006/relationships/hyperlink" Target="https://aws.amazon.com/compare/the-difference-between-web-apps-native-apps-and-hybrid-apps/?nc1=h_ls" TargetMode="External"/><Relationship Id="rId2" Type="http://schemas.openxmlformats.org/officeDocument/2006/relationships/hyperlink" Target="https://aws.amazon.com/mobile/mobile-application-development/" TargetMode="External"/><Relationship Id="rId3" Type="http://schemas.openxmlformats.org/officeDocument/2006/relationships/hyperlink" Target="https://www.appivo.com/articles/7-key-steps-for-good-app-requirements/" TargetMode="External"/><Relationship Id="rId4" Type="http://schemas.openxmlformats.org/officeDocument/2006/relationships/hyperlink" Target="https://www.velvetech.com/blog/mobile-app-development-process/" TargetMode="External"/><Relationship Id="rId5" Type="http://schemas.openxmlformats.org/officeDocument/2006/relationships/hyperlink" Target="https://itcraftapps.com/blog/estimating-mobile-app-development-costs-a-comprehensive-guide/" TargetMode="External"/><Relationship Id="rId6" Type="http://schemas.openxmlformats.org/officeDocument/2006/relationships/hyperlink" Target="https://mobidev.biz/blog/cross-platform-mobile-development-frameworks-comparison" TargetMode="External"/><Relationship Id="rId7" Type="http://schemas.openxmlformats.org/officeDocument/2006/relationships/slideLayout" Target="../slideLayouts/slideLayout85.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diagramData" Target="../diagrams/data1.xml"/><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diagramData" Target="../diagrams/data2.xml"/><Relationship Id="rId2" Type="http://schemas.openxmlformats.org/officeDocument/2006/relationships/diagramLayout" Target="../diagrams/layout2.xml"/><Relationship Id="rId3" Type="http://schemas.openxmlformats.org/officeDocument/2006/relationships/diagramQuickStyle" Target="../diagrams/quickStyle2.xml"/><Relationship Id="rId4" Type="http://schemas.openxmlformats.org/officeDocument/2006/relationships/diagramColors" Target="../diagrams/colors2.xml"/><Relationship Id="rId5" Type="http://schemas.microsoft.com/office/2007/relationships/diagramDrawing" Target="../diagrams/drawing2.xml"/><Relationship Id="rId6"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diagramData" Target="../diagrams/data3.xml"/><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7"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PlaceHolder 1"/>
          <p:cNvSpPr>
            <a:spLocks noGrp="1"/>
          </p:cNvSpPr>
          <p:nvPr>
            <p:ph type="title"/>
          </p:nvPr>
        </p:nvSpPr>
        <p:spPr>
          <a:xfrm>
            <a:off x="1388160" y="1219680"/>
            <a:ext cx="6367320" cy="2703600"/>
          </a:xfrm>
          <a:prstGeom prst="rect">
            <a:avLst/>
          </a:prstGeom>
          <a:noFill/>
          <a:ln w="0">
            <a:noFill/>
          </a:ln>
        </p:spPr>
        <p:txBody>
          <a:bodyPr tIns="91440" bIns="91440" anchor="ctr">
            <a:noAutofit/>
          </a:bodyPr>
          <a:p>
            <a:pPr algn="ctr">
              <a:lnSpc>
                <a:spcPct val="100000"/>
              </a:lnSpc>
              <a:buNone/>
              <a:tabLst>
                <a:tab algn="l" pos="0"/>
              </a:tabLst>
            </a:pPr>
            <a:r>
              <a:rPr b="0" lang="en" sz="5400" spc="-1" strike="noStrike">
                <a:solidFill>
                  <a:srgbClr val="ffffff"/>
                </a:solidFill>
                <a:latin typeface="Poppins Black"/>
                <a:ea typeface="Poppins Black"/>
              </a:rPr>
              <a:t>CE</a:t>
            </a:r>
            <a:r>
              <a:rPr b="0" lang="en" sz="5400" spc="-1" strike="noStrike">
                <a:solidFill>
                  <a:srgbClr val="ffffff"/>
                </a:solidFill>
                <a:latin typeface="Poppins Black"/>
                <a:ea typeface="Poppins Black"/>
              </a:rPr>
              <a:t>F </a:t>
            </a:r>
            <a:r>
              <a:rPr b="0" lang="en" sz="5400" spc="-1" strike="noStrike">
                <a:solidFill>
                  <a:srgbClr val="ffffff"/>
                </a:solidFill>
                <a:latin typeface="Poppins Black"/>
                <a:ea typeface="Poppins Black"/>
              </a:rPr>
              <a:t>44</a:t>
            </a:r>
            <a:r>
              <a:rPr b="0" lang="en" sz="5400" spc="-1" strike="noStrike">
                <a:solidFill>
                  <a:srgbClr val="ffffff"/>
                </a:solidFill>
                <a:latin typeface="Poppins Black"/>
                <a:ea typeface="Poppins Black"/>
              </a:rPr>
              <a:t>0: </a:t>
            </a:r>
            <a:r>
              <a:rPr b="0" lang="en" sz="5400" spc="-1" strike="noStrike">
                <a:solidFill>
                  <a:srgbClr val="ffffff"/>
                </a:solidFill>
                <a:latin typeface="Poppins Black"/>
                <a:ea typeface="Poppins Black"/>
              </a:rPr>
              <a:t>IN</a:t>
            </a:r>
            <a:r>
              <a:rPr b="0" lang="en" sz="5400" spc="-1" strike="noStrike">
                <a:solidFill>
                  <a:srgbClr val="ffffff"/>
                </a:solidFill>
                <a:latin typeface="Poppins Black"/>
                <a:ea typeface="Poppins Black"/>
              </a:rPr>
              <a:t>TE</a:t>
            </a:r>
            <a:r>
              <a:rPr b="0" lang="en" sz="5400" spc="-1" strike="noStrike">
                <a:solidFill>
                  <a:srgbClr val="ffffff"/>
                </a:solidFill>
                <a:latin typeface="Poppins Black"/>
                <a:ea typeface="Poppins Black"/>
              </a:rPr>
              <a:t>RN</a:t>
            </a:r>
            <a:r>
              <a:rPr b="0" lang="en" sz="5400" spc="-1" strike="noStrike">
                <a:solidFill>
                  <a:srgbClr val="ffffff"/>
                </a:solidFill>
                <a:latin typeface="Poppins Black"/>
                <a:ea typeface="Poppins Black"/>
              </a:rPr>
              <a:t>ET </a:t>
            </a:r>
            <a:r>
              <a:rPr b="0" lang="en" sz="5400" spc="-1" strike="noStrike">
                <a:solidFill>
                  <a:srgbClr val="ffffff"/>
                </a:solidFill>
                <a:latin typeface="Poppins Black"/>
                <a:ea typeface="Poppins Black"/>
              </a:rPr>
              <a:t>AN</a:t>
            </a:r>
            <a:r>
              <a:rPr b="0" lang="en" sz="5400" spc="-1" strike="noStrike">
                <a:solidFill>
                  <a:srgbClr val="ffffff"/>
                </a:solidFill>
                <a:latin typeface="Poppins Black"/>
                <a:ea typeface="Poppins Black"/>
              </a:rPr>
              <a:t>D </a:t>
            </a:r>
            <a:r>
              <a:rPr b="0" lang="en" sz="5400" spc="-1" strike="noStrike">
                <a:solidFill>
                  <a:srgbClr val="ffffff"/>
                </a:solidFill>
                <a:latin typeface="Poppins Black"/>
                <a:ea typeface="Poppins Black"/>
              </a:rPr>
              <a:t>M</a:t>
            </a:r>
            <a:r>
              <a:rPr b="0" lang="en" sz="5400" spc="-1" strike="noStrike">
                <a:solidFill>
                  <a:srgbClr val="ffffff"/>
                </a:solidFill>
                <a:latin typeface="Poppins Black"/>
                <a:ea typeface="Poppins Black"/>
              </a:rPr>
              <a:t>OB</a:t>
            </a:r>
            <a:r>
              <a:rPr b="0" lang="en" sz="5400" spc="-1" strike="noStrike">
                <a:solidFill>
                  <a:srgbClr val="ffffff"/>
                </a:solidFill>
                <a:latin typeface="Poppins Black"/>
                <a:ea typeface="Poppins Black"/>
              </a:rPr>
              <a:t>ILE </a:t>
            </a:r>
            <a:r>
              <a:rPr b="0" lang="en" sz="5400" spc="-1" strike="noStrike">
                <a:solidFill>
                  <a:srgbClr val="ffffff"/>
                </a:solidFill>
                <a:latin typeface="Poppins Black"/>
                <a:ea typeface="Poppins Black"/>
              </a:rPr>
              <a:t>PR</a:t>
            </a:r>
            <a:r>
              <a:rPr b="0" lang="en" sz="5400" spc="-1" strike="noStrike">
                <a:solidFill>
                  <a:srgbClr val="ffffff"/>
                </a:solidFill>
                <a:latin typeface="Poppins Black"/>
                <a:ea typeface="Poppins Black"/>
              </a:rPr>
              <a:t>O</a:t>
            </a:r>
            <a:r>
              <a:rPr b="0" lang="en" sz="5400" spc="-1" strike="noStrike">
                <a:solidFill>
                  <a:srgbClr val="ffffff"/>
                </a:solidFill>
                <a:latin typeface="Poppins Black"/>
                <a:ea typeface="Poppins Black"/>
              </a:rPr>
              <a:t>GR</a:t>
            </a:r>
            <a:r>
              <a:rPr b="0" lang="en" sz="5400" spc="-1" strike="noStrike">
                <a:solidFill>
                  <a:srgbClr val="ffffff"/>
                </a:solidFill>
                <a:latin typeface="Poppins Black"/>
                <a:ea typeface="Poppins Black"/>
              </a:rPr>
              <a:t>A</a:t>
            </a:r>
            <a:r>
              <a:rPr b="0" lang="en" sz="5400" spc="-1" strike="noStrike">
                <a:solidFill>
                  <a:srgbClr val="ffffff"/>
                </a:solidFill>
                <a:latin typeface="Poppins Black"/>
                <a:ea typeface="Poppins Black"/>
              </a:rPr>
              <a:t>M</a:t>
            </a:r>
            <a:r>
              <a:rPr b="0" lang="en" sz="5400" spc="-1" strike="noStrike">
                <a:solidFill>
                  <a:srgbClr val="ffffff"/>
                </a:solidFill>
                <a:latin typeface="Poppins Black"/>
                <a:ea typeface="Poppins Black"/>
              </a:rPr>
              <a:t>MI</a:t>
            </a:r>
            <a:r>
              <a:rPr b="0" lang="en" sz="5400" spc="-1" strike="noStrike">
                <a:solidFill>
                  <a:srgbClr val="ffffff"/>
                </a:solidFill>
                <a:latin typeface="Poppins Black"/>
                <a:ea typeface="Poppins Black"/>
              </a:rPr>
              <a:t>N</a:t>
            </a:r>
            <a:r>
              <a:rPr b="0" lang="en" sz="5400" spc="-1" strike="noStrike">
                <a:solidFill>
                  <a:srgbClr val="ffffff"/>
                </a:solidFill>
                <a:latin typeface="Poppins Black"/>
                <a:ea typeface="Poppins Black"/>
              </a:rPr>
              <a:t>G</a:t>
            </a:r>
            <a:endParaRPr b="0" lang="en-US" sz="5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PlaceHolder 1"/>
          <p:cNvSpPr>
            <a:spLocks noGrp="1"/>
          </p:cNvSpPr>
          <p:nvPr>
            <p:ph type="title"/>
          </p:nvPr>
        </p:nvSpPr>
        <p:spPr>
          <a:xfrm>
            <a:off x="623880" y="258840"/>
            <a:ext cx="440496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Times New Roman"/>
                <a:ea typeface="Roboto"/>
              </a:rPr>
              <a:t>Web </a:t>
            </a:r>
            <a:r>
              <a:rPr b="0" lang="en-US" sz="3200" spc="-1" strike="noStrike">
                <a:solidFill>
                  <a:srgbClr val="ffffff"/>
                </a:solidFill>
                <a:latin typeface="Times New Roman"/>
                <a:ea typeface="Roboto"/>
              </a:rPr>
              <a:t>apps </a:t>
            </a:r>
            <a:endParaRPr b="0" lang="en-US" sz="3200" spc="-1" strike="noStrike">
              <a:solidFill>
                <a:srgbClr val="000000"/>
              </a:solidFill>
              <a:latin typeface="Arial"/>
            </a:endParaRPr>
          </a:p>
        </p:txBody>
      </p:sp>
      <p:sp>
        <p:nvSpPr>
          <p:cNvPr id="425" name="TextBox 20"/>
          <p:cNvSpPr/>
          <p:nvPr/>
        </p:nvSpPr>
        <p:spPr>
          <a:xfrm>
            <a:off x="6115680" y="955440"/>
            <a:ext cx="2852280" cy="3443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2000" spc="-1" strike="noStrike">
                <a:solidFill>
                  <a:srgbClr val="ffffff"/>
                </a:solidFill>
                <a:latin typeface="Arial"/>
                <a:ea typeface="Arial"/>
              </a:rPr>
              <a:t>There are accessed through a web browser. Web applications are delivered on the World Wide Web to users with an active network   connection.</a:t>
            </a:r>
            <a:endParaRPr b="0" lang="en-US" sz="2000" spc="-1" strike="noStrike">
              <a:latin typeface="Arial"/>
            </a:endParaRPr>
          </a:p>
          <a:p>
            <a:pPr>
              <a:lnSpc>
                <a:spcPct val="100000"/>
              </a:lnSpc>
              <a:buNone/>
            </a:pPr>
            <a:endParaRPr b="0" lang="en-US" sz="2000" spc="-1" strike="noStrike">
              <a:latin typeface="Arial"/>
            </a:endParaRPr>
          </a:p>
          <a:p>
            <a:pPr>
              <a:lnSpc>
                <a:spcPct val="100000"/>
              </a:lnSpc>
              <a:buNone/>
            </a:pPr>
            <a:r>
              <a:rPr b="0" lang="en-US" sz="2000" spc="-1" strike="noStrike">
                <a:solidFill>
                  <a:srgbClr val="ffffff"/>
                </a:solidFill>
                <a:latin typeface="Arial"/>
                <a:ea typeface="Arial"/>
              </a:rPr>
              <a:t>User don’t need to install them to their devices</a:t>
            </a:r>
            <a:endParaRPr b="0" lang="en-US" sz="2000" spc="-1" strike="noStrike">
              <a:latin typeface="Arial"/>
            </a:endParaRPr>
          </a:p>
        </p:txBody>
      </p:sp>
      <p:pic>
        <p:nvPicPr>
          <p:cNvPr id="426" name="Content Placeholder 1" descr=""/>
          <p:cNvPicPr/>
          <p:nvPr/>
        </p:nvPicPr>
        <p:blipFill>
          <a:blip r:embed="rId1"/>
          <a:srcRect l="3248" t="17479" r="5167" b="5088"/>
          <a:stretch/>
        </p:blipFill>
        <p:spPr>
          <a:xfrm>
            <a:off x="175680" y="997560"/>
            <a:ext cx="5727600" cy="4050720"/>
          </a:xfrm>
          <a:prstGeom prst="rect">
            <a:avLst/>
          </a:prstGeom>
          <a:ln w="0">
            <a:noFill/>
          </a:ln>
        </p:spPr>
      </p:pic>
      <p:graphicFrame>
        <p:nvGraphicFramePr>
          <p:cNvPr id="4" name="Diagram4"/>
          <p:cNvGraphicFramePr/>
          <p:nvPr>
            <p:extLst>
              <p:ext uri="{D42A27DB-BD31-4B8C-83A1-F6EECF244321}">
                <p14:modId xmlns:p14="http://schemas.microsoft.com/office/powerpoint/2010/main" val="4261929887"/>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27" name="PlaceHolder 2"/>
          <p:cNvSpPr>
            <a:spLocks noGrp="1"/>
          </p:cNvSpPr>
          <p:nvPr>
            <p:ph type="title"/>
          </p:nvPr>
        </p:nvSpPr>
        <p:spPr>
          <a:xfrm>
            <a:off x="6078240" y="0"/>
            <a:ext cx="576360" cy="351000"/>
          </a:xfrm>
          <a:prstGeom prst="rect">
            <a:avLst/>
          </a:prstGeom>
          <a:noFill/>
          <a:ln w="0">
            <a:noFill/>
          </a:ln>
        </p:spPr>
        <p:txBody>
          <a:bodyPr tIns="91440" bIns="91440" anchor="ctr">
            <a:noAutofit/>
          </a:bodyPr>
          <a:p>
            <a:pPr algn="r">
              <a:lnSpc>
                <a:spcPct val="100000"/>
              </a:lnSpc>
              <a:buNone/>
              <a:tabLst>
                <a:tab algn="l" pos="0"/>
              </a:tabLst>
            </a:pPr>
            <a:r>
              <a:rPr b="0" lang="en" sz="1800" spc="-1" strike="noStrike">
                <a:solidFill>
                  <a:srgbClr val="ffffff"/>
                </a:solidFill>
                <a:latin typeface="Roboto Black"/>
                <a:ea typeface="Roboto Black"/>
              </a:rPr>
              <a:t>2/3</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PlaceHolder 1"/>
          <p:cNvSpPr>
            <a:spLocks noGrp="1"/>
          </p:cNvSpPr>
          <p:nvPr>
            <p:ph type="title"/>
          </p:nvPr>
        </p:nvSpPr>
        <p:spPr>
          <a:xfrm>
            <a:off x="623880" y="258840"/>
            <a:ext cx="440496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Times New Roman"/>
                <a:ea typeface="Roboto"/>
              </a:rPr>
              <a:t>Hybri</a:t>
            </a:r>
            <a:r>
              <a:rPr b="0" lang="en-US" sz="3200" spc="-1" strike="noStrike">
                <a:solidFill>
                  <a:srgbClr val="ffffff"/>
                </a:solidFill>
                <a:latin typeface="Times New Roman"/>
                <a:ea typeface="Roboto"/>
              </a:rPr>
              <a:t>d </a:t>
            </a:r>
            <a:r>
              <a:rPr b="0" lang="en-US" sz="3200" spc="-1" strike="noStrike">
                <a:solidFill>
                  <a:srgbClr val="ffffff"/>
                </a:solidFill>
                <a:latin typeface="Times New Roman"/>
                <a:ea typeface="Roboto"/>
              </a:rPr>
              <a:t>apps</a:t>
            </a:r>
            <a:endParaRPr b="0" lang="en-US" sz="3200" spc="-1" strike="noStrike">
              <a:solidFill>
                <a:srgbClr val="000000"/>
              </a:solidFill>
              <a:latin typeface="Arial"/>
            </a:endParaRPr>
          </a:p>
        </p:txBody>
      </p:sp>
      <p:sp>
        <p:nvSpPr>
          <p:cNvPr id="429" name="TextBox 20"/>
          <p:cNvSpPr/>
          <p:nvPr/>
        </p:nvSpPr>
        <p:spPr>
          <a:xfrm>
            <a:off x="6052680" y="832680"/>
            <a:ext cx="2852280" cy="3443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2000" spc="-1" strike="noStrike">
                <a:solidFill>
                  <a:srgbClr val="ffffff"/>
                </a:solidFill>
                <a:latin typeface="Arial"/>
                <a:ea typeface="Arial"/>
              </a:rPr>
              <a:t>They are native applications with a web browser embedded inside them (e.g.: Facebook,</a:t>
            </a:r>
            <a:endParaRPr b="0" lang="en-US" sz="2000" spc="-1" strike="noStrike">
              <a:latin typeface="Arial"/>
            </a:endParaRPr>
          </a:p>
          <a:p>
            <a:pPr>
              <a:lnSpc>
                <a:spcPct val="100000"/>
              </a:lnSpc>
              <a:buNone/>
            </a:pPr>
            <a:r>
              <a:rPr b="0" lang="en-US" sz="2000" spc="-1" strike="noStrike">
                <a:solidFill>
                  <a:srgbClr val="ffffff"/>
                </a:solidFill>
                <a:latin typeface="Arial"/>
                <a:ea typeface="Arial"/>
              </a:rPr>
              <a:t>Instagram, Gmail, Discord)</a:t>
            </a:r>
            <a:endParaRPr b="0" lang="en-US" sz="2000" spc="-1" strike="noStrike">
              <a:latin typeface="Arial"/>
            </a:endParaRPr>
          </a:p>
          <a:p>
            <a:pPr>
              <a:lnSpc>
                <a:spcPct val="100000"/>
              </a:lnSpc>
              <a:buNone/>
            </a:pPr>
            <a:endParaRPr b="0" lang="en-US" sz="2000" spc="-1" strike="noStrike">
              <a:latin typeface="Arial"/>
            </a:endParaRPr>
          </a:p>
          <a:p>
            <a:pPr>
              <a:lnSpc>
                <a:spcPct val="100000"/>
              </a:lnSpc>
              <a:buNone/>
            </a:pPr>
            <a:r>
              <a:rPr b="0" lang="en-US" sz="2000" spc="-1" strike="noStrike">
                <a:solidFill>
                  <a:srgbClr val="ffffff"/>
                </a:solidFill>
                <a:latin typeface="Arial"/>
                <a:ea typeface="Arial"/>
              </a:rPr>
              <a:t>User can choose to either install them or not to their devices</a:t>
            </a:r>
            <a:endParaRPr b="0" lang="en-US" sz="2000" spc="-1" strike="noStrike">
              <a:latin typeface="Arial"/>
            </a:endParaRPr>
          </a:p>
        </p:txBody>
      </p:sp>
      <p:pic>
        <p:nvPicPr>
          <p:cNvPr id="430" name="Content Placeholder 2" descr=""/>
          <p:cNvPicPr/>
          <p:nvPr/>
        </p:nvPicPr>
        <p:blipFill>
          <a:blip r:embed="rId1"/>
          <a:srcRect l="6002" t="16397" r="4547" b="7064"/>
          <a:stretch/>
        </p:blipFill>
        <p:spPr>
          <a:xfrm>
            <a:off x="239040" y="831600"/>
            <a:ext cx="5578560" cy="4187520"/>
          </a:xfrm>
          <a:prstGeom prst="rect">
            <a:avLst/>
          </a:prstGeom>
          <a:ln w="0">
            <a:noFill/>
          </a:ln>
        </p:spPr>
      </p:pic>
      <p:graphicFrame>
        <p:nvGraphicFramePr>
          <p:cNvPr id="5" name="Diagram5"/>
          <p:cNvGraphicFramePr/>
          <p:nvPr>
            <p:extLst>
              <p:ext uri="{D42A27DB-BD31-4B8C-83A1-F6EECF244321}">
                <p14:modId xmlns:p14="http://schemas.microsoft.com/office/powerpoint/2010/main" val="1362568562"/>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31" name="PlaceHolder 2"/>
          <p:cNvSpPr>
            <a:spLocks noGrp="1"/>
          </p:cNvSpPr>
          <p:nvPr>
            <p:ph type="title"/>
          </p:nvPr>
        </p:nvSpPr>
        <p:spPr>
          <a:xfrm>
            <a:off x="6078240" y="0"/>
            <a:ext cx="576360" cy="351000"/>
          </a:xfrm>
          <a:prstGeom prst="rect">
            <a:avLst/>
          </a:prstGeom>
          <a:noFill/>
          <a:ln w="0">
            <a:noFill/>
          </a:ln>
        </p:spPr>
        <p:txBody>
          <a:bodyPr tIns="91440" bIns="91440" anchor="ctr">
            <a:noAutofit/>
          </a:bodyPr>
          <a:p>
            <a:pPr algn="r">
              <a:lnSpc>
                <a:spcPct val="100000"/>
              </a:lnSpc>
              <a:buNone/>
              <a:tabLst>
                <a:tab algn="l" pos="0"/>
              </a:tabLst>
            </a:pPr>
            <a:r>
              <a:rPr b="0" lang="en" sz="1800" spc="-1" strike="noStrike">
                <a:solidFill>
                  <a:srgbClr val="ffffff"/>
                </a:solidFill>
                <a:latin typeface="Roboto Black"/>
                <a:ea typeface="Roboto Black"/>
              </a:rPr>
              <a:t>3/3</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2" name="PlaceHolder 1"/>
          <p:cNvSpPr>
            <a:spLocks noGrp="1"/>
          </p:cNvSpPr>
          <p:nvPr>
            <p:ph type="title"/>
          </p:nvPr>
        </p:nvSpPr>
        <p:spPr>
          <a:xfrm>
            <a:off x="816120" y="308520"/>
            <a:ext cx="7717320" cy="572400"/>
          </a:xfrm>
          <a:prstGeom prst="rect">
            <a:avLst/>
          </a:prstGeom>
          <a:noFill/>
          <a:ln w="0">
            <a:noFill/>
          </a:ln>
        </p:spPr>
        <p:txBody>
          <a:bodyPr tIns="91440" bIns="91440" anchor="t">
            <a:noAutofit/>
          </a:bodyPr>
          <a:p>
            <a:pPr algn="ctr">
              <a:lnSpc>
                <a:spcPct val="100000"/>
              </a:lnSpc>
              <a:buNone/>
              <a:tabLst>
                <a:tab algn="l" pos="0"/>
              </a:tabLst>
            </a:pPr>
            <a:r>
              <a:rPr b="0" lang="en" sz="3200" spc="-1" strike="noStrike">
                <a:solidFill>
                  <a:srgbClr val="ffffff"/>
                </a:solidFill>
                <a:latin typeface="Roboto"/>
                <a:ea typeface="Roboto"/>
              </a:rPr>
              <a:t>Nati</a:t>
            </a:r>
            <a:r>
              <a:rPr b="0" lang="en" sz="3200" spc="-1" strike="noStrike">
                <a:solidFill>
                  <a:srgbClr val="ffffff"/>
                </a:solidFill>
                <a:latin typeface="Roboto"/>
                <a:ea typeface="Roboto"/>
              </a:rPr>
              <a:t>ve </a:t>
            </a:r>
            <a:r>
              <a:rPr b="0" lang="en" sz="3200" spc="-1" strike="noStrike">
                <a:solidFill>
                  <a:srgbClr val="ffffff"/>
                </a:solidFill>
                <a:latin typeface="Roboto"/>
                <a:ea typeface="Roboto"/>
              </a:rPr>
              <a:t>vs </a:t>
            </a:r>
            <a:r>
              <a:rPr b="0" lang="en" sz="3200" spc="-1" strike="noStrike">
                <a:solidFill>
                  <a:srgbClr val="ffffff"/>
                </a:solidFill>
                <a:latin typeface="Roboto"/>
                <a:ea typeface="Roboto"/>
              </a:rPr>
              <a:t>web </a:t>
            </a:r>
            <a:r>
              <a:rPr b="0" lang="en" sz="3200" spc="-1" strike="noStrike">
                <a:solidFill>
                  <a:srgbClr val="ffffff"/>
                </a:solidFill>
                <a:latin typeface="Roboto"/>
                <a:ea typeface="Roboto"/>
              </a:rPr>
              <a:t>vs </a:t>
            </a:r>
            <a:r>
              <a:rPr b="0" lang="en" sz="3200" spc="-1" strike="noStrike">
                <a:solidFill>
                  <a:srgbClr val="ffffff"/>
                </a:solidFill>
                <a:latin typeface="Roboto"/>
                <a:ea typeface="Roboto"/>
              </a:rPr>
              <a:t>hybr</a:t>
            </a:r>
            <a:r>
              <a:rPr b="0" lang="en" sz="3200" spc="-1" strike="noStrike">
                <a:solidFill>
                  <a:srgbClr val="ffffff"/>
                </a:solidFill>
                <a:latin typeface="Roboto"/>
                <a:ea typeface="Roboto"/>
              </a:rPr>
              <a:t>id </a:t>
            </a:r>
            <a:r>
              <a:rPr b="0" lang="en" sz="3200" spc="-1" strike="noStrike">
                <a:solidFill>
                  <a:srgbClr val="ffffff"/>
                </a:solidFill>
                <a:latin typeface="Roboto"/>
                <a:ea typeface="Roboto"/>
              </a:rPr>
              <a:t>apps</a:t>
            </a:r>
            <a:endParaRPr b="0" lang="en-US" sz="3200" spc="-1" strike="noStrike">
              <a:solidFill>
                <a:srgbClr val="000000"/>
              </a:solidFill>
              <a:latin typeface="Arial"/>
            </a:endParaRPr>
          </a:p>
        </p:txBody>
      </p:sp>
      <p:graphicFrame>
        <p:nvGraphicFramePr>
          <p:cNvPr id="433" name="Table 10"/>
          <p:cNvGraphicFramePr/>
          <p:nvPr/>
        </p:nvGraphicFramePr>
        <p:xfrm>
          <a:off x="287640" y="934920"/>
          <a:ext cx="8568360" cy="3635640"/>
        </p:xfrm>
        <a:graphic>
          <a:graphicData uri="http://schemas.openxmlformats.org/drawingml/2006/table">
            <a:tbl>
              <a:tblPr/>
              <a:tblGrid>
                <a:gridCol w="1890360"/>
                <a:gridCol w="2393640"/>
                <a:gridCol w="2034000"/>
                <a:gridCol w="2250360"/>
              </a:tblGrid>
              <a:tr h="295200">
                <a:tc>
                  <a:txBody>
                    <a:bodyPr lIns="89640" rIns="89640" tIns="0" bIns="0" anchor="t">
                      <a:noAutofit/>
                    </a:bodyPr>
                    <a:p>
                      <a:pPr marL="733320" indent="-235080">
                        <a:lnSpc>
                          <a:spcPct val="150000"/>
                        </a:lnSpc>
                        <a:spcAft>
                          <a:spcPts val="26"/>
                        </a:spcAft>
                        <a:buNone/>
                        <a:tabLst>
                          <a:tab algn="l" pos="0"/>
                        </a:tabLst>
                      </a:pPr>
                      <a:r>
                        <a:rPr b="1" lang="en-US" sz="1100" spc="-1" strike="noStrike">
                          <a:solidFill>
                            <a:srgbClr val="000000"/>
                          </a:solidFill>
                          <a:latin typeface="Times New Roman"/>
                          <a:ea typeface="Times New Roman"/>
                        </a:rPr>
                        <a:t>Characteristics</a:t>
                      </a:r>
                      <a:endParaRPr b="0" lang="en-US" sz="1100" spc="-1" strike="noStrike">
                        <a:latin typeface="Arial"/>
                      </a:endParaRPr>
                    </a:p>
                  </a:txBody>
                  <a:tcPr anchor="t" marL="89640" marR="89640">
                    <a:lnL w="9360">
                      <a:solidFill>
                        <a:srgbClr val="9825b4"/>
                      </a:solidFill>
                    </a:lnL>
                    <a:lnR w="9360">
                      <a:solidFill>
                        <a:srgbClr val="9825b4"/>
                      </a:solidFill>
                    </a:lnR>
                    <a:lnT w="9360">
                      <a:solidFill>
                        <a:srgbClr val="9825b4"/>
                      </a:solidFill>
                    </a:lnT>
                    <a:lnB w="25200">
                      <a:solidFill>
                        <a:srgbClr val="ffffff"/>
                      </a:solidFill>
                    </a:lnB>
                    <a:solidFill>
                      <a:srgbClr val="9a29b5"/>
                    </a:solidFill>
                  </a:tcPr>
                </a:tc>
                <a:tc>
                  <a:txBody>
                    <a:bodyPr lIns="89640" rIns="89640" tIns="0" bIns="0" anchor="t">
                      <a:noAutofit/>
                    </a:bodyPr>
                    <a:p>
                      <a:pPr marL="733320" indent="-235080">
                        <a:lnSpc>
                          <a:spcPct val="150000"/>
                        </a:lnSpc>
                        <a:spcAft>
                          <a:spcPts val="26"/>
                        </a:spcAft>
                        <a:buNone/>
                        <a:tabLst>
                          <a:tab algn="l" pos="0"/>
                        </a:tabLst>
                      </a:pPr>
                      <a:r>
                        <a:rPr b="1" lang="en-US" sz="1400" spc="-1" strike="noStrike">
                          <a:solidFill>
                            <a:srgbClr val="000000"/>
                          </a:solidFill>
                          <a:latin typeface="Times New Roman"/>
                          <a:ea typeface="Times New Roman"/>
                        </a:rPr>
                        <a:t>Web app</a:t>
                      </a:r>
                      <a:endParaRPr b="0" lang="en-US" sz="1400" spc="-1" strike="noStrike">
                        <a:latin typeface="Arial"/>
                      </a:endParaRPr>
                    </a:p>
                  </a:txBody>
                  <a:tcPr anchor="t" marL="89640" marR="89640">
                    <a:lnL w="9360">
                      <a:solidFill>
                        <a:srgbClr val="9825b4"/>
                      </a:solidFill>
                    </a:lnL>
                    <a:lnR w="9360">
                      <a:solidFill>
                        <a:srgbClr val="9825b4"/>
                      </a:solidFill>
                    </a:lnR>
                    <a:lnT w="9360">
                      <a:solidFill>
                        <a:srgbClr val="9825b4"/>
                      </a:solidFill>
                    </a:lnT>
                    <a:lnB w="25200">
                      <a:solidFill>
                        <a:srgbClr val="ffffff"/>
                      </a:solidFill>
                    </a:lnB>
                    <a:solidFill>
                      <a:srgbClr val="9a29b5"/>
                    </a:solidFill>
                  </a:tcPr>
                </a:tc>
                <a:tc>
                  <a:txBody>
                    <a:bodyPr lIns="89640" rIns="89640" tIns="0" bIns="0" anchor="t">
                      <a:noAutofit/>
                    </a:bodyPr>
                    <a:p>
                      <a:pPr marL="733320" indent="-235080">
                        <a:lnSpc>
                          <a:spcPct val="150000"/>
                        </a:lnSpc>
                        <a:spcAft>
                          <a:spcPts val="26"/>
                        </a:spcAft>
                        <a:buNone/>
                        <a:tabLst>
                          <a:tab algn="l" pos="0"/>
                        </a:tabLst>
                      </a:pPr>
                      <a:r>
                        <a:rPr b="1" lang="en-US" sz="1400" spc="-1" strike="noStrike">
                          <a:solidFill>
                            <a:srgbClr val="000000"/>
                          </a:solidFill>
                          <a:latin typeface="Times New Roman"/>
                          <a:ea typeface="Times New Roman"/>
                        </a:rPr>
                        <a:t>Hybrid app</a:t>
                      </a:r>
                      <a:endParaRPr b="0" lang="en-US" sz="1400" spc="-1" strike="noStrike">
                        <a:latin typeface="Arial"/>
                      </a:endParaRPr>
                    </a:p>
                  </a:txBody>
                  <a:tcPr anchor="t" marL="89640" marR="89640">
                    <a:lnL w="9360">
                      <a:solidFill>
                        <a:srgbClr val="9825b4"/>
                      </a:solidFill>
                    </a:lnL>
                    <a:lnR w="9360">
                      <a:solidFill>
                        <a:srgbClr val="9825b4"/>
                      </a:solidFill>
                    </a:lnR>
                    <a:lnT w="9360">
                      <a:solidFill>
                        <a:srgbClr val="9825b4"/>
                      </a:solidFill>
                    </a:lnT>
                    <a:lnB w="25200">
                      <a:solidFill>
                        <a:srgbClr val="ffffff"/>
                      </a:solidFill>
                    </a:lnB>
                    <a:solidFill>
                      <a:srgbClr val="9a29b5"/>
                    </a:solidFill>
                  </a:tcPr>
                </a:tc>
                <a:tc>
                  <a:txBody>
                    <a:bodyPr lIns="89640" rIns="89640" tIns="0" bIns="0" anchor="t">
                      <a:noAutofit/>
                    </a:bodyPr>
                    <a:p>
                      <a:pPr marL="733320" indent="-235080">
                        <a:lnSpc>
                          <a:spcPct val="150000"/>
                        </a:lnSpc>
                        <a:spcAft>
                          <a:spcPts val="26"/>
                        </a:spcAft>
                        <a:buNone/>
                        <a:tabLst>
                          <a:tab algn="l" pos="0"/>
                        </a:tabLst>
                      </a:pPr>
                      <a:r>
                        <a:rPr b="1" lang="en-US" sz="1400" spc="-1" strike="noStrike">
                          <a:solidFill>
                            <a:srgbClr val="000000"/>
                          </a:solidFill>
                          <a:latin typeface="Times New Roman"/>
                          <a:ea typeface="Times New Roman"/>
                        </a:rPr>
                        <a:t>Native app</a:t>
                      </a:r>
                      <a:endParaRPr b="0" lang="en-US" sz="1400" spc="-1" strike="noStrike">
                        <a:latin typeface="Arial"/>
                      </a:endParaRPr>
                    </a:p>
                  </a:txBody>
                  <a:tcPr anchor="t" marL="89640" marR="89640">
                    <a:lnL w="9360">
                      <a:solidFill>
                        <a:srgbClr val="9825b4"/>
                      </a:solidFill>
                    </a:lnL>
                    <a:lnR w="9360">
                      <a:solidFill>
                        <a:srgbClr val="9825b4"/>
                      </a:solidFill>
                    </a:lnR>
                    <a:lnT w="9360">
                      <a:solidFill>
                        <a:srgbClr val="9825b4"/>
                      </a:solidFill>
                    </a:lnT>
                    <a:lnB w="25200">
                      <a:solidFill>
                        <a:srgbClr val="ffffff"/>
                      </a:solidFill>
                    </a:lnB>
                    <a:solidFill>
                      <a:srgbClr val="9a29b5"/>
                    </a:solidFill>
                  </a:tcPr>
                </a:tc>
              </a:tr>
              <a:tr h="484920">
                <a:tc>
                  <a:txBody>
                    <a:bodyPr lIns="119520" rIns="119520" tIns="59760" bIns="59760" anchor="t">
                      <a:noAutofit/>
                    </a:bodyPr>
                    <a:p>
                      <a:pPr>
                        <a:lnSpc>
                          <a:spcPct val="100000"/>
                        </a:lnSpc>
                        <a:buNone/>
                      </a:pPr>
                      <a:r>
                        <a:rPr b="0" lang="en-US" sz="1200" spc="-1" strike="noStrike">
                          <a:solidFill>
                            <a:srgbClr val="000000"/>
                          </a:solidFill>
                          <a:latin typeface="Arial"/>
                        </a:rPr>
                        <a:t>Usage</a:t>
                      </a:r>
                      <a:endParaRPr b="0" lang="en-US" sz="12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Users can access directly from a browser</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User have to install the app on their device</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Users have to install the app on their device</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r>
              <a:tr h="741960">
                <a:tc>
                  <a:txBody>
                    <a:bodyPr lIns="119520" rIns="119520" tIns="59760" bIns="59760" anchor="t">
                      <a:noAutofit/>
                    </a:bodyPr>
                    <a:p>
                      <a:pPr>
                        <a:lnSpc>
                          <a:spcPct val="100000"/>
                        </a:lnSpc>
                        <a:buNone/>
                      </a:pPr>
                      <a:r>
                        <a:rPr b="0" lang="en-US" sz="1200" spc="-1" strike="noStrike">
                          <a:solidFill>
                            <a:srgbClr val="000000"/>
                          </a:solidFill>
                          <a:latin typeface="Arial"/>
                        </a:rPr>
                        <a:t>Internal working</a:t>
                      </a:r>
                      <a:endParaRPr b="0" lang="en-US" sz="12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Client code in the browser communicates with remote server-side code and DB</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Client code and browser code wrapped in natives shell or container</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Client code writing in technology and language specific to the device or platform will be installed on</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r>
              <a:tr h="484920">
                <a:tc>
                  <a:txBody>
                    <a:bodyPr lIns="119520" rIns="119520" tIns="59760" bIns="59760" anchor="t">
                      <a:noAutofit/>
                    </a:bodyPr>
                    <a:p>
                      <a:pPr>
                        <a:lnSpc>
                          <a:spcPct val="100000"/>
                        </a:lnSpc>
                        <a:buNone/>
                      </a:pPr>
                      <a:r>
                        <a:rPr b="0" lang="en-US" sz="1200" spc="-1" strike="noStrike">
                          <a:solidFill>
                            <a:srgbClr val="000000"/>
                          </a:solidFill>
                          <a:latin typeface="Arial"/>
                        </a:rPr>
                        <a:t>Native device feature</a:t>
                      </a:r>
                      <a:endParaRPr b="0" lang="en-US" sz="12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Not accessible</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Accessible </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Accessible </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r>
              <a:tr h="484920">
                <a:tc>
                  <a:txBody>
                    <a:bodyPr lIns="119520" rIns="119520" tIns="59760" bIns="59760" anchor="t">
                      <a:noAutofit/>
                    </a:bodyPr>
                    <a:p>
                      <a:pPr>
                        <a:lnSpc>
                          <a:spcPct val="100000"/>
                        </a:lnSpc>
                        <a:buNone/>
                      </a:pPr>
                      <a:r>
                        <a:rPr b="0" lang="en-US" sz="1200" spc="-1" strike="noStrike">
                          <a:solidFill>
                            <a:srgbClr val="000000"/>
                          </a:solidFill>
                          <a:latin typeface="Arial"/>
                        </a:rPr>
                        <a:t>User experience</a:t>
                      </a:r>
                      <a:endParaRPr b="0" lang="en-US" sz="12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Inconsistent and dependent on the browser being used</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Consistent and engaging</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Consistent and engaging </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r>
              <a:tr h="484920">
                <a:tc>
                  <a:txBody>
                    <a:bodyPr lIns="119520" rIns="119520" tIns="59760" bIns="59760" anchor="t">
                      <a:noAutofit/>
                    </a:bodyPr>
                    <a:p>
                      <a:pPr>
                        <a:lnSpc>
                          <a:spcPct val="100000"/>
                        </a:lnSpc>
                        <a:buNone/>
                      </a:pPr>
                      <a:r>
                        <a:rPr b="0" lang="en-US" sz="1200" spc="-1" strike="noStrike">
                          <a:solidFill>
                            <a:srgbClr val="000000"/>
                          </a:solidFill>
                          <a:latin typeface="Arial"/>
                        </a:rPr>
                        <a:t>Access</a:t>
                      </a:r>
                      <a:endParaRPr b="0" lang="en-US" sz="12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Limited by browsers and network connectivity</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One – step access with offline features</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One – step access with offline features</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r>
              <a:tr h="484920">
                <a:tc>
                  <a:txBody>
                    <a:bodyPr lIns="119520" rIns="119520" tIns="59760" bIns="59760" anchor="t">
                      <a:noAutofit/>
                    </a:bodyPr>
                    <a:p>
                      <a:pPr>
                        <a:lnSpc>
                          <a:spcPct val="100000"/>
                        </a:lnSpc>
                        <a:buNone/>
                      </a:pPr>
                      <a:r>
                        <a:rPr b="0" lang="en-US" sz="1200" spc="-1" strike="noStrike">
                          <a:solidFill>
                            <a:srgbClr val="000000"/>
                          </a:solidFill>
                          <a:latin typeface="Arial"/>
                        </a:rPr>
                        <a:t>Performance</a:t>
                      </a:r>
                      <a:endParaRPr b="0" lang="en-US" sz="12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Slower and less responsive</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Faster, but may consume more battery power</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Performance can be optimized to device</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e8bbfd"/>
                    </a:solidFill>
                  </a:tcPr>
                </a:tc>
              </a:tr>
              <a:tr h="484920">
                <a:tc>
                  <a:txBody>
                    <a:bodyPr lIns="119520" rIns="119520" tIns="59760" bIns="59760" anchor="t">
                      <a:noAutofit/>
                    </a:bodyPr>
                    <a:p>
                      <a:pPr>
                        <a:lnSpc>
                          <a:spcPct val="100000"/>
                        </a:lnSpc>
                        <a:buNone/>
                      </a:pPr>
                      <a:r>
                        <a:rPr b="0" lang="en-US" sz="1200" spc="-1" strike="noStrike">
                          <a:solidFill>
                            <a:srgbClr val="000000"/>
                          </a:solidFill>
                          <a:latin typeface="Arial"/>
                        </a:rPr>
                        <a:t>Development</a:t>
                      </a:r>
                      <a:endParaRPr b="0" lang="en-US" sz="12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Cost-efficient, faster time to market</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Cost-efficient, faster time to market</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c>
                  <a:txBody>
                    <a:bodyPr lIns="119520" rIns="119520" tIns="59760" bIns="59760" anchor="t">
                      <a:noAutofit/>
                    </a:bodyPr>
                    <a:p>
                      <a:pPr>
                        <a:lnSpc>
                          <a:spcPct val="100000"/>
                        </a:lnSpc>
                        <a:buNone/>
                      </a:pPr>
                      <a:r>
                        <a:rPr b="0" lang="en-US" sz="1100" spc="-1" strike="noStrike">
                          <a:solidFill>
                            <a:srgbClr val="000000"/>
                          </a:solidFill>
                          <a:latin typeface="Arial"/>
                        </a:rPr>
                        <a:t>Expensive, slower time to market</a:t>
                      </a:r>
                      <a:endParaRPr b="0" lang="en-US" sz="1100" spc="-1" strike="noStrike">
                        <a:latin typeface="Arial"/>
                      </a:endParaRPr>
                    </a:p>
                  </a:txBody>
                  <a:tcPr anchor="t" marL="119520" marR="119520">
                    <a:lnL w="9360">
                      <a:solidFill>
                        <a:srgbClr val="9825b4"/>
                      </a:solidFill>
                    </a:lnL>
                    <a:lnR w="9360">
                      <a:solidFill>
                        <a:srgbClr val="9825b4"/>
                      </a:solidFill>
                    </a:lnR>
                    <a:lnT w="9360">
                      <a:solidFill>
                        <a:srgbClr val="9825b4"/>
                      </a:solidFill>
                    </a:lnT>
                    <a:lnB w="9360">
                      <a:solidFill>
                        <a:srgbClr val="9825b4"/>
                      </a:solidFill>
                    </a:lnB>
                    <a:solidFill>
                      <a:srgbClr val="c981e0"/>
                    </a:solidFill>
                  </a:tcPr>
                </a:tc>
              </a:tr>
            </a:tbl>
          </a:graphicData>
        </a:graphic>
      </p:graphicFrame>
      <p:sp>
        <p:nvSpPr>
          <p:cNvPr id="434" name="TextBox 2"/>
          <p:cNvSpPr/>
          <p:nvPr/>
        </p:nvSpPr>
        <p:spPr>
          <a:xfrm>
            <a:off x="3955680" y="4835880"/>
            <a:ext cx="1438200" cy="302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400" spc="-1" strike="noStrike">
                <a:solidFill>
                  <a:srgbClr val="ffffff"/>
                </a:solidFill>
                <a:latin typeface="Times New Roman"/>
                <a:ea typeface="Times New Roman"/>
              </a:rPr>
              <a:t>Src: Amazon</a:t>
            </a:r>
            <a:endParaRPr b="0" lang="en-US" sz="1400" spc="-1" strike="noStrike">
              <a:latin typeface="Arial"/>
            </a:endParaRPr>
          </a:p>
        </p:txBody>
      </p:sp>
      <p:graphicFrame>
        <p:nvGraphicFramePr>
          <p:cNvPr id="6" name="Diagram6"/>
          <p:cNvGraphicFramePr/>
          <p:nvPr>
            <p:extLst>
              <p:ext uri="{D42A27DB-BD31-4B8C-83A1-F6EECF244321}">
                <p14:modId xmlns:p14="http://schemas.microsoft.com/office/powerpoint/2010/main" val="924819925"/>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5" name="PlaceHolder 1"/>
          <p:cNvSpPr>
            <a:spLocks noGrp="1"/>
          </p:cNvSpPr>
          <p:nvPr>
            <p:ph type="title"/>
          </p:nvPr>
        </p:nvSpPr>
        <p:spPr>
          <a:xfrm>
            <a:off x="3805200" y="1752480"/>
            <a:ext cx="5090400" cy="2327040"/>
          </a:xfrm>
          <a:prstGeom prst="rect">
            <a:avLst/>
          </a:prstGeom>
          <a:noFill/>
          <a:ln w="0">
            <a:noFill/>
          </a:ln>
        </p:spPr>
        <p:txBody>
          <a:bodyPr tIns="91440" bIns="91440" anchor="ctr">
            <a:noAutofit/>
          </a:bodyPr>
          <a:p>
            <a:pPr algn="r">
              <a:lnSpc>
                <a:spcPct val="100000"/>
              </a:lnSpc>
              <a:buNone/>
            </a:pPr>
            <a:r>
              <a:rPr b="0" lang="en-US" sz="4000" spc="-1" strike="noStrike">
                <a:solidFill>
                  <a:srgbClr val="ffffff"/>
                </a:solidFill>
                <a:latin typeface="Roboto"/>
                <a:ea typeface="Roboto"/>
              </a:rPr>
              <a:t>Pro</a:t>
            </a:r>
            <a:r>
              <a:rPr b="0" lang="en-US" sz="4000" spc="-1" strike="noStrike">
                <a:solidFill>
                  <a:srgbClr val="ffffff"/>
                </a:solidFill>
                <a:latin typeface="Roboto"/>
                <a:ea typeface="Roboto"/>
              </a:rPr>
              <a:t>gra</a:t>
            </a:r>
            <a:r>
              <a:rPr b="0" lang="en-US" sz="4000" spc="-1" strike="noStrike">
                <a:solidFill>
                  <a:srgbClr val="ffffff"/>
                </a:solidFill>
                <a:latin typeface="Roboto"/>
                <a:ea typeface="Roboto"/>
              </a:rPr>
              <a:t>mm</a:t>
            </a:r>
            <a:r>
              <a:rPr b="0" lang="en-US" sz="4000" spc="-1" strike="noStrike">
                <a:solidFill>
                  <a:srgbClr val="ffffff"/>
                </a:solidFill>
                <a:latin typeface="Roboto"/>
                <a:ea typeface="Roboto"/>
              </a:rPr>
              <a:t>ing </a:t>
            </a:r>
            <a:r>
              <a:rPr b="0" lang="en-US" sz="4000" spc="-1" strike="noStrike">
                <a:solidFill>
                  <a:srgbClr val="ffffff"/>
                </a:solidFill>
                <a:latin typeface="Roboto"/>
                <a:ea typeface="Roboto"/>
              </a:rPr>
              <a:t>lan</a:t>
            </a:r>
            <a:r>
              <a:rPr b="0" lang="en-US" sz="4000" spc="-1" strike="noStrike">
                <a:solidFill>
                  <a:srgbClr val="ffffff"/>
                </a:solidFill>
                <a:latin typeface="Roboto"/>
                <a:ea typeface="Roboto"/>
              </a:rPr>
              <a:t>gua</a:t>
            </a:r>
            <a:r>
              <a:rPr b="0" lang="en-US" sz="4000" spc="-1" strike="noStrike">
                <a:solidFill>
                  <a:srgbClr val="ffffff"/>
                </a:solidFill>
                <a:latin typeface="Roboto"/>
                <a:ea typeface="Roboto"/>
              </a:rPr>
              <a:t>ges </a:t>
            </a:r>
            <a:r>
              <a:rPr b="0" lang="en-US" sz="4000" spc="-1" strike="noStrike">
                <a:solidFill>
                  <a:srgbClr val="ffffff"/>
                </a:solidFill>
                <a:latin typeface="Roboto"/>
                <a:ea typeface="Roboto"/>
              </a:rPr>
              <a:t>and </a:t>
            </a:r>
            <a:r>
              <a:rPr b="0" lang="en-US" sz="4000" spc="-1" strike="noStrike">
                <a:solidFill>
                  <a:srgbClr val="ffffff"/>
                </a:solidFill>
                <a:latin typeface="Roboto"/>
                <a:ea typeface="Roboto"/>
              </a:rPr>
              <a:t>dev </a:t>
            </a:r>
            <a:r>
              <a:rPr b="0" lang="en-US" sz="4000" spc="-1" strike="noStrike">
                <a:solidFill>
                  <a:srgbClr val="ffffff"/>
                </a:solidFill>
                <a:latin typeface="Roboto"/>
                <a:ea typeface="Roboto"/>
              </a:rPr>
              <a:t>fra</a:t>
            </a:r>
            <a:r>
              <a:rPr b="0" lang="en-US" sz="4000" spc="-1" strike="noStrike">
                <a:solidFill>
                  <a:srgbClr val="ffffff"/>
                </a:solidFill>
                <a:latin typeface="Roboto"/>
                <a:ea typeface="Roboto"/>
              </a:rPr>
              <a:t>me</a:t>
            </a:r>
            <a:r>
              <a:rPr b="0" lang="en-US" sz="4000" spc="-1" strike="noStrike">
                <a:solidFill>
                  <a:srgbClr val="ffffff"/>
                </a:solidFill>
                <a:latin typeface="Roboto"/>
                <a:ea typeface="Roboto"/>
              </a:rPr>
              <a:t>wor</a:t>
            </a:r>
            <a:r>
              <a:rPr b="0" lang="en-US" sz="4000" spc="-1" strike="noStrike">
                <a:solidFill>
                  <a:srgbClr val="ffffff"/>
                </a:solidFill>
                <a:latin typeface="Roboto"/>
                <a:ea typeface="Roboto"/>
              </a:rPr>
              <a:t>ks</a:t>
            </a:r>
            <a:endParaRPr b="0" lang="en-US" sz="4000" spc="-1" strike="noStrike">
              <a:solidFill>
                <a:srgbClr val="000000"/>
              </a:solidFill>
              <a:latin typeface="Arial"/>
            </a:endParaRPr>
          </a:p>
        </p:txBody>
      </p:sp>
      <p:sp>
        <p:nvSpPr>
          <p:cNvPr id="436" name="PlaceHolder 2"/>
          <p:cNvSpPr>
            <a:spLocks noGrp="1"/>
          </p:cNvSpPr>
          <p:nvPr>
            <p:ph type="title"/>
          </p:nvPr>
        </p:nvSpPr>
        <p:spPr>
          <a:xfrm>
            <a:off x="6525720" y="812160"/>
            <a:ext cx="1905120" cy="1239480"/>
          </a:xfrm>
          <a:prstGeom prst="rect">
            <a:avLst/>
          </a:prstGeom>
          <a:noFill/>
          <a:ln w="0">
            <a:noFill/>
          </a:ln>
        </p:spPr>
        <p:txBody>
          <a:bodyPr tIns="91440" bIns="91440" anchor="ctr">
            <a:noAutofit/>
          </a:bodyPr>
          <a:p>
            <a:pPr algn="r">
              <a:lnSpc>
                <a:spcPct val="100000"/>
              </a:lnSpc>
              <a:buNone/>
              <a:tabLst>
                <a:tab algn="l" pos="0"/>
              </a:tabLst>
            </a:pPr>
            <a:r>
              <a:rPr b="1" lang="en" sz="9600" spc="-1" strike="noStrike">
                <a:solidFill>
                  <a:srgbClr val="a3a7ff"/>
                </a:solidFill>
                <a:latin typeface="Roboto"/>
                <a:ea typeface="Roboto"/>
              </a:rPr>
              <a:t>0</a:t>
            </a:r>
            <a:r>
              <a:rPr b="1" lang="en" sz="9600" spc="-1" strike="noStrike">
                <a:solidFill>
                  <a:srgbClr val="a3a7ff"/>
                </a:solidFill>
                <a:latin typeface="Roboto"/>
                <a:ea typeface="Roboto"/>
              </a:rPr>
              <a:t>3</a:t>
            </a:r>
            <a:endParaRPr b="0" lang="en-US" sz="9600" spc="-1" strike="noStrike">
              <a:solidFill>
                <a:srgbClr val="000000"/>
              </a:solidFill>
              <a:latin typeface="Arial"/>
            </a:endParaRPr>
          </a:p>
        </p:txBody>
      </p:sp>
      <p:sp>
        <p:nvSpPr>
          <p:cNvPr id="437" name="Google Shape;347;p50"/>
          <p:cNvSpPr/>
          <p:nvPr/>
        </p:nvSpPr>
        <p:spPr>
          <a:xfrm>
            <a:off x="713160" y="1063440"/>
            <a:ext cx="3091320" cy="3016080"/>
          </a:xfrm>
          <a:prstGeom prst="ellipse">
            <a:avLst/>
          </a:prstGeom>
          <a:blipFill rotWithShape="0">
            <a:blip r:embed="rId1"/>
            <a:srcRect/>
            <a:stretch/>
          </a:blip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8" name="PlaceHolder 1"/>
          <p:cNvSpPr>
            <a:spLocks noGrp="1"/>
          </p:cNvSpPr>
          <p:nvPr>
            <p:ph type="title"/>
          </p:nvPr>
        </p:nvSpPr>
        <p:spPr>
          <a:xfrm>
            <a:off x="484560" y="328680"/>
            <a:ext cx="8321040" cy="103284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Roboto"/>
                <a:ea typeface="Roboto"/>
              </a:rPr>
              <a:t>Mobi</a:t>
            </a:r>
            <a:r>
              <a:rPr b="0" lang="en-US" sz="3200" spc="-1" strike="noStrike">
                <a:solidFill>
                  <a:srgbClr val="ffffff"/>
                </a:solidFill>
                <a:latin typeface="Roboto"/>
                <a:ea typeface="Roboto"/>
              </a:rPr>
              <a:t>le </a:t>
            </a:r>
            <a:r>
              <a:rPr b="0" lang="en-US" sz="3200" spc="-1" strike="noStrike">
                <a:solidFill>
                  <a:srgbClr val="ffffff"/>
                </a:solidFill>
                <a:latin typeface="Roboto"/>
                <a:ea typeface="Roboto"/>
              </a:rPr>
              <a:t>Prog</a:t>
            </a:r>
            <a:r>
              <a:rPr b="0" lang="en-US" sz="3200" spc="-1" strike="noStrike">
                <a:solidFill>
                  <a:srgbClr val="ffffff"/>
                </a:solidFill>
                <a:latin typeface="Roboto"/>
                <a:ea typeface="Roboto"/>
              </a:rPr>
              <a:t>ram</a:t>
            </a:r>
            <a:r>
              <a:rPr b="0" lang="en-US" sz="3200" spc="-1" strike="noStrike">
                <a:solidFill>
                  <a:srgbClr val="ffffff"/>
                </a:solidFill>
                <a:latin typeface="Roboto"/>
                <a:ea typeface="Roboto"/>
              </a:rPr>
              <a:t>min</a:t>
            </a:r>
            <a:r>
              <a:rPr b="0" lang="en-US" sz="3200" spc="-1" strike="noStrike">
                <a:solidFill>
                  <a:srgbClr val="ffffff"/>
                </a:solidFill>
                <a:latin typeface="Roboto"/>
                <a:ea typeface="Roboto"/>
              </a:rPr>
              <a:t>g </a:t>
            </a:r>
            <a:r>
              <a:rPr b="0" lang="en-US" sz="3200" spc="-1" strike="noStrike">
                <a:solidFill>
                  <a:srgbClr val="ffffff"/>
                </a:solidFill>
                <a:latin typeface="Roboto"/>
                <a:ea typeface="Roboto"/>
              </a:rPr>
              <a:t>lang</a:t>
            </a:r>
            <a:r>
              <a:rPr b="0" lang="en-US" sz="3200" spc="-1" strike="noStrike">
                <a:solidFill>
                  <a:srgbClr val="ffffff"/>
                </a:solidFill>
                <a:latin typeface="Roboto"/>
                <a:ea typeface="Roboto"/>
              </a:rPr>
              <a:t>uage</a:t>
            </a:r>
            <a:r>
              <a:rPr b="0" lang="en-US" sz="3200" spc="-1" strike="noStrike">
                <a:solidFill>
                  <a:srgbClr val="ffffff"/>
                </a:solidFill>
                <a:latin typeface="Roboto"/>
                <a:ea typeface="Roboto"/>
              </a:rPr>
              <a:t>s</a:t>
            </a:r>
            <a:endParaRPr b="0" lang="en-US" sz="3200" spc="-1" strike="noStrike">
              <a:solidFill>
                <a:srgbClr val="000000"/>
              </a:solidFill>
              <a:latin typeface="Arial"/>
            </a:endParaRPr>
          </a:p>
        </p:txBody>
      </p:sp>
      <p:graphicFrame>
        <p:nvGraphicFramePr>
          <p:cNvPr id="439" name="Table 1"/>
          <p:cNvGraphicFramePr/>
          <p:nvPr/>
        </p:nvGraphicFramePr>
        <p:xfrm>
          <a:off x="338040" y="975960"/>
          <a:ext cx="8719200" cy="3838680"/>
        </p:xfrm>
        <a:graphic>
          <a:graphicData uri="http://schemas.openxmlformats.org/drawingml/2006/table">
            <a:tbl>
              <a:tblPr/>
              <a:tblGrid>
                <a:gridCol w="1136880"/>
                <a:gridCol w="967320"/>
                <a:gridCol w="1216440"/>
                <a:gridCol w="1645560"/>
                <a:gridCol w="1715040"/>
                <a:gridCol w="2037960"/>
              </a:tblGrid>
              <a:tr h="706680">
                <a:tc>
                  <a:txBody>
                    <a:bodyPr lIns="59040" rIns="59040" tIns="45360" bIns="45360" anchor="b">
                      <a:noAutofit/>
                    </a:bodyPr>
                    <a:p>
                      <a:pPr>
                        <a:lnSpc>
                          <a:spcPct val="115000"/>
                        </a:lnSpc>
                        <a:buNone/>
                      </a:pPr>
                      <a:r>
                        <a:rPr b="1" lang="en-US" sz="1200" spc="-1" strike="noStrike">
                          <a:solidFill>
                            <a:srgbClr val="ffffff"/>
                          </a:solidFill>
                          <a:latin typeface="Roboto"/>
                          <a:ea typeface="Roboto"/>
                        </a:rPr>
                        <a:t>Programming</a:t>
                      </a:r>
                      <a:endParaRPr b="0" lang="en-US" sz="1200" spc="-1" strike="noStrike">
                        <a:latin typeface="Arial"/>
                      </a:endParaRPr>
                    </a:p>
                    <a:p>
                      <a:pPr>
                        <a:lnSpc>
                          <a:spcPct val="115000"/>
                        </a:lnSpc>
                        <a:buNone/>
                      </a:pPr>
                      <a:r>
                        <a:rPr b="1" lang="en-US" sz="1200" spc="-1" strike="noStrike">
                          <a:solidFill>
                            <a:srgbClr val="ffffff"/>
                          </a:solidFill>
                          <a:latin typeface="Roboto"/>
                          <a:ea typeface="Roboto"/>
                        </a:rPr>
                        <a:t>language</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38160">
                      <a:solidFill>
                        <a:srgbClr val="ffffff"/>
                      </a:solidFill>
                    </a:lnB>
                    <a:solidFill>
                      <a:srgbClr val="ceb966"/>
                    </a:solidFill>
                  </a:tcPr>
                </a:tc>
                <a:tc>
                  <a:txBody>
                    <a:bodyPr lIns="59040" rIns="59040" tIns="45360" bIns="45360" anchor="b">
                      <a:noAutofit/>
                    </a:bodyPr>
                    <a:p>
                      <a:pPr>
                        <a:lnSpc>
                          <a:spcPct val="115000"/>
                        </a:lnSpc>
                        <a:buNone/>
                      </a:pPr>
                      <a:r>
                        <a:rPr b="1" lang="en-US" sz="1200" spc="-1" strike="noStrike">
                          <a:solidFill>
                            <a:srgbClr val="ffffff"/>
                          </a:solidFill>
                          <a:latin typeface="Roboto"/>
                          <a:ea typeface="Roboto"/>
                        </a:rPr>
                        <a:t>platform</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38160">
                      <a:solidFill>
                        <a:srgbClr val="ffffff"/>
                      </a:solidFill>
                    </a:lnB>
                    <a:solidFill>
                      <a:srgbClr val="ceb966"/>
                    </a:solidFill>
                  </a:tcPr>
                </a:tc>
                <a:tc>
                  <a:txBody>
                    <a:bodyPr lIns="59040" rIns="59040" tIns="45360" bIns="45360" anchor="b">
                      <a:noAutofit/>
                    </a:bodyPr>
                    <a:p>
                      <a:pPr>
                        <a:lnSpc>
                          <a:spcPct val="115000"/>
                        </a:lnSpc>
                        <a:buNone/>
                      </a:pPr>
                      <a:r>
                        <a:rPr b="1" lang="en-US" sz="1200" spc="-1" strike="noStrike">
                          <a:solidFill>
                            <a:srgbClr val="ffffff"/>
                          </a:solidFill>
                          <a:latin typeface="Roboto"/>
                          <a:ea typeface="Roboto"/>
                        </a:rPr>
                        <a:t>Operating</a:t>
                      </a:r>
                      <a:endParaRPr b="0" lang="en-US" sz="1200" spc="-1" strike="noStrike">
                        <a:latin typeface="Arial"/>
                      </a:endParaRPr>
                    </a:p>
                    <a:p>
                      <a:pPr>
                        <a:lnSpc>
                          <a:spcPct val="115000"/>
                        </a:lnSpc>
                        <a:buNone/>
                      </a:pPr>
                      <a:r>
                        <a:rPr b="1" lang="en-US" sz="1200" spc="-1" strike="noStrike">
                          <a:solidFill>
                            <a:srgbClr val="ffffff"/>
                          </a:solidFill>
                          <a:latin typeface="Roboto"/>
                          <a:ea typeface="Roboto"/>
                        </a:rPr>
                        <a:t>system</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38160">
                      <a:solidFill>
                        <a:srgbClr val="ffffff"/>
                      </a:solidFill>
                    </a:lnB>
                    <a:solidFill>
                      <a:srgbClr val="ceb966"/>
                    </a:solidFill>
                  </a:tcPr>
                </a:tc>
                <a:tc>
                  <a:txBody>
                    <a:bodyPr lIns="59040" rIns="59040" tIns="45360" bIns="45360" anchor="b">
                      <a:noAutofit/>
                    </a:bodyPr>
                    <a:p>
                      <a:pPr>
                        <a:lnSpc>
                          <a:spcPct val="115000"/>
                        </a:lnSpc>
                        <a:buNone/>
                      </a:pPr>
                      <a:r>
                        <a:rPr b="1" lang="en-US" sz="1200" spc="-1" strike="noStrike">
                          <a:solidFill>
                            <a:srgbClr val="ffffff"/>
                          </a:solidFill>
                          <a:latin typeface="Roboto"/>
                          <a:ea typeface="Roboto"/>
                        </a:rPr>
                        <a:t>Level of difficulty</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38160">
                      <a:solidFill>
                        <a:srgbClr val="ffffff"/>
                      </a:solidFill>
                    </a:lnB>
                    <a:solidFill>
                      <a:srgbClr val="ceb966"/>
                    </a:solidFill>
                  </a:tcPr>
                </a:tc>
                <a:tc>
                  <a:txBody>
                    <a:bodyPr lIns="59040" rIns="59040" tIns="45360" bIns="45360" anchor="b">
                      <a:noAutofit/>
                    </a:bodyPr>
                    <a:p>
                      <a:pPr>
                        <a:lnSpc>
                          <a:spcPct val="115000"/>
                        </a:lnSpc>
                        <a:buNone/>
                      </a:pPr>
                      <a:r>
                        <a:rPr b="1" lang="en-US" sz="1200" spc="-1" strike="noStrike">
                          <a:solidFill>
                            <a:srgbClr val="ffffff"/>
                          </a:solidFill>
                          <a:latin typeface="Roboto"/>
                          <a:ea typeface="Roboto"/>
                        </a:rPr>
                        <a:t>Framework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38160">
                      <a:solidFill>
                        <a:srgbClr val="ffffff"/>
                      </a:solidFill>
                    </a:lnB>
                    <a:solidFill>
                      <a:srgbClr val="ceb966"/>
                    </a:solidFill>
                  </a:tcPr>
                </a:tc>
                <a:tc>
                  <a:txBody>
                    <a:bodyPr lIns="59040" rIns="59040" tIns="45360" bIns="45360" anchor="b">
                      <a:noAutofit/>
                    </a:bodyPr>
                    <a:p>
                      <a:pPr>
                        <a:lnSpc>
                          <a:spcPct val="115000"/>
                        </a:lnSpc>
                        <a:buNone/>
                      </a:pPr>
                      <a:r>
                        <a:rPr b="1" lang="en-US" sz="1200" spc="-1" strike="noStrike">
                          <a:solidFill>
                            <a:srgbClr val="ffffff"/>
                          </a:solidFill>
                          <a:latin typeface="Roboto"/>
                          <a:ea typeface="Roboto"/>
                        </a:rPr>
                        <a:t>Programmer experience</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38160">
                      <a:solidFill>
                        <a:srgbClr val="ffffff"/>
                      </a:solidFill>
                    </a:lnB>
                    <a:solidFill>
                      <a:srgbClr val="ceb966"/>
                    </a:solidFill>
                  </a:tcPr>
                </a:tc>
              </a:tr>
              <a:tr h="554040">
                <a:tc>
                  <a:txBody>
                    <a:bodyPr lIns="59040" rIns="59040" tIns="45360" bIns="45360" anchor="b">
                      <a:noAutofit/>
                    </a:bodyPr>
                    <a:p>
                      <a:pPr>
                        <a:lnSpc>
                          <a:spcPct val="115000"/>
                        </a:lnSpc>
                        <a:buNone/>
                      </a:pPr>
                      <a:r>
                        <a:rPr b="1" lang="en-US" sz="1200" spc="-1" strike="noStrike">
                          <a:solidFill>
                            <a:srgbClr val="ffffff"/>
                          </a:solidFill>
                          <a:latin typeface="Roboto"/>
                          <a:ea typeface="Roboto"/>
                        </a:rPr>
                        <a:t>javascript</a:t>
                      </a:r>
                      <a:endParaRPr b="0" lang="en-US" sz="1200" spc="-1" strike="noStrike">
                        <a:latin typeface="Arial"/>
                      </a:endParaRPr>
                    </a:p>
                  </a:txBody>
                  <a:tcPr anchor="b" marL="59040" marR="59040">
                    <a:lnL w="12240">
                      <a:solidFill>
                        <a:srgbClr val="ffffff"/>
                      </a:solidFill>
                    </a:lnL>
                    <a:lnR w="12240">
                      <a:solidFill>
                        <a:srgbClr val="ffffff"/>
                      </a:solidFill>
                    </a:lnR>
                    <a:lnT w="38160">
                      <a:solidFill>
                        <a:srgbClr val="ffffff"/>
                      </a:solidFill>
                    </a:lnT>
                    <a:lnB w="12240">
                      <a:solidFill>
                        <a:srgbClr val="ffffff"/>
                      </a:solidFill>
                    </a:lnB>
                    <a:solidFill>
                      <a:srgbClr val="ceb966"/>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Hybrid app</a:t>
                      </a:r>
                      <a:endParaRPr b="0" lang="en-US" sz="1200" spc="-1" strike="noStrike">
                        <a:latin typeface="Arial"/>
                      </a:endParaRPr>
                    </a:p>
                    <a:p>
                      <a:pPr>
                        <a:lnSpc>
                          <a:spcPct val="115000"/>
                        </a:lnSpc>
                        <a:buNone/>
                      </a:pPr>
                      <a:r>
                        <a:rPr b="0" lang="en-US" sz="1200" spc="-1" strike="noStrike">
                          <a:solidFill>
                            <a:srgbClr val="000000"/>
                          </a:solidFill>
                          <a:latin typeface="Roboto"/>
                          <a:ea typeface="Roboto"/>
                        </a:rPr>
                        <a:t>Web apps</a:t>
                      </a:r>
                      <a:endParaRPr b="0" lang="en-US" sz="1200" spc="-1" strike="noStrike">
                        <a:latin typeface="Arial"/>
                      </a:endParaRPr>
                    </a:p>
                  </a:txBody>
                  <a:tcPr anchor="b" marL="59040" marR="59040">
                    <a:lnL w="12240">
                      <a:solidFill>
                        <a:srgbClr val="ffffff"/>
                      </a:solidFill>
                    </a:lnL>
                    <a:lnR w="12240">
                      <a:solidFill>
                        <a:srgbClr val="ffffff"/>
                      </a:solidFill>
                    </a:lnR>
                    <a:lnT w="3816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Android and IOS </a:t>
                      </a:r>
                      <a:endParaRPr b="0" lang="en-US" sz="1200" spc="-1" strike="noStrike">
                        <a:latin typeface="Arial"/>
                      </a:endParaRPr>
                    </a:p>
                  </a:txBody>
                  <a:tcPr anchor="b" marL="59040" marR="59040">
                    <a:lnL w="12240">
                      <a:solidFill>
                        <a:srgbClr val="ffffff"/>
                      </a:solidFill>
                    </a:lnL>
                    <a:lnR w="12240">
                      <a:solidFill>
                        <a:srgbClr val="ffffff"/>
                      </a:solidFill>
                    </a:lnR>
                    <a:lnT w="3816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Easy to learn</a:t>
                      </a:r>
                      <a:endParaRPr b="0" lang="en-US" sz="1200" spc="-1" strike="noStrike">
                        <a:latin typeface="Arial"/>
                      </a:endParaRPr>
                    </a:p>
                  </a:txBody>
                  <a:tcPr anchor="b" marL="59040" marR="59040">
                    <a:lnL w="12240">
                      <a:solidFill>
                        <a:srgbClr val="ffffff"/>
                      </a:solidFill>
                    </a:lnL>
                    <a:lnR w="12240">
                      <a:solidFill>
                        <a:srgbClr val="ffffff"/>
                      </a:solidFill>
                    </a:lnR>
                    <a:lnT w="3816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React native </a:t>
                      </a:r>
                      <a:endParaRPr b="0" lang="en-US" sz="1200" spc="-1" strike="noStrike">
                        <a:latin typeface="Arial"/>
                      </a:endParaRPr>
                    </a:p>
                  </a:txBody>
                  <a:tcPr anchor="b" marL="59040" marR="59040">
                    <a:lnL w="12240">
                      <a:solidFill>
                        <a:srgbClr val="ffffff"/>
                      </a:solidFill>
                    </a:lnL>
                    <a:lnR w="12240">
                      <a:solidFill>
                        <a:srgbClr val="ffffff"/>
                      </a:solidFill>
                    </a:lnR>
                    <a:lnT w="3816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beginner</a:t>
                      </a:r>
                      <a:endParaRPr b="0" lang="en-US" sz="1200" spc="-1" strike="noStrike">
                        <a:latin typeface="Arial"/>
                      </a:endParaRPr>
                    </a:p>
                  </a:txBody>
                  <a:tcPr anchor="b" marL="59040" marR="59040">
                    <a:lnL w="12240">
                      <a:solidFill>
                        <a:srgbClr val="ffffff"/>
                      </a:solidFill>
                    </a:lnL>
                    <a:lnR w="12240">
                      <a:solidFill>
                        <a:srgbClr val="ffffff"/>
                      </a:solidFill>
                    </a:lnR>
                    <a:lnT w="38160">
                      <a:solidFill>
                        <a:srgbClr val="ffffff"/>
                      </a:solidFill>
                    </a:lnT>
                    <a:lnB w="12240">
                      <a:solidFill>
                        <a:srgbClr val="ffffff"/>
                      </a:solidFill>
                    </a:lnB>
                    <a:solidFill>
                      <a:srgbClr val="ece6d3"/>
                    </a:solidFill>
                  </a:tcPr>
                </a:tc>
              </a:tr>
              <a:tr h="327600">
                <a:tc>
                  <a:txBody>
                    <a:bodyPr lIns="59040" rIns="59040" tIns="45360" bIns="45360" anchor="b">
                      <a:noAutofit/>
                    </a:bodyPr>
                    <a:p>
                      <a:pPr>
                        <a:lnSpc>
                          <a:spcPct val="115000"/>
                        </a:lnSpc>
                        <a:buNone/>
                      </a:pPr>
                      <a:r>
                        <a:rPr b="1" lang="en-US" sz="1200" spc="-1" strike="noStrike">
                          <a:solidFill>
                            <a:srgbClr val="ffffff"/>
                          </a:solidFill>
                          <a:latin typeface="Roboto"/>
                          <a:ea typeface="Roboto"/>
                        </a:rPr>
                        <a:t>kotlin</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ceb966"/>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Native app</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Android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Easy to learn</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Native android SDK</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beginner</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r>
              <a:tr h="327600">
                <a:tc>
                  <a:txBody>
                    <a:bodyPr lIns="59040" rIns="59040" tIns="45360" bIns="45360" anchor="b">
                      <a:noAutofit/>
                    </a:bodyPr>
                    <a:p>
                      <a:pPr>
                        <a:lnSpc>
                          <a:spcPct val="115000"/>
                        </a:lnSpc>
                        <a:buNone/>
                      </a:pPr>
                      <a:r>
                        <a:rPr b="1" lang="en-US" sz="1200" spc="-1" strike="noStrike">
                          <a:solidFill>
                            <a:srgbClr val="ffffff"/>
                          </a:solidFill>
                          <a:latin typeface="Roboto"/>
                          <a:ea typeface="Roboto"/>
                        </a:rPr>
                        <a:t>Java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ceb966"/>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Native app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Android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Easy to learn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 </a:t>
                      </a:r>
                      <a:r>
                        <a:rPr b="0" lang="en-US" sz="1200" spc="-1" strike="noStrike">
                          <a:solidFill>
                            <a:srgbClr val="000000"/>
                          </a:solidFill>
                          <a:latin typeface="Roboto"/>
                          <a:ea typeface="Roboto"/>
                        </a:rPr>
                        <a:t>-</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intermediate</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r>
              <a:tr h="327600">
                <a:tc>
                  <a:txBody>
                    <a:bodyPr lIns="59040" rIns="59040" tIns="45360" bIns="45360" anchor="b">
                      <a:noAutofit/>
                    </a:bodyPr>
                    <a:p>
                      <a:pPr>
                        <a:lnSpc>
                          <a:spcPct val="115000"/>
                        </a:lnSpc>
                        <a:buNone/>
                      </a:pPr>
                      <a:r>
                        <a:rPr b="1" lang="en-US" sz="1200" spc="-1" strike="noStrike">
                          <a:solidFill>
                            <a:srgbClr val="ffffff"/>
                          </a:solidFill>
                          <a:latin typeface="Roboto"/>
                          <a:ea typeface="Roboto"/>
                        </a:rPr>
                        <a:t>Swift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ceb966"/>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Native app</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IOS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Easy to learn</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Native IOs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beginner</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r>
              <a:tr h="327600">
                <a:tc>
                  <a:txBody>
                    <a:bodyPr lIns="59040" rIns="59040" tIns="45360" bIns="45360" anchor="b">
                      <a:noAutofit/>
                    </a:bodyPr>
                    <a:p>
                      <a:pPr>
                        <a:lnSpc>
                          <a:spcPct val="115000"/>
                        </a:lnSpc>
                        <a:buNone/>
                      </a:pPr>
                      <a:r>
                        <a:rPr b="1" lang="en-US" sz="1200" spc="-1" strike="noStrike">
                          <a:solidFill>
                            <a:srgbClr val="ffffff"/>
                          </a:solidFill>
                          <a:latin typeface="Roboto"/>
                          <a:ea typeface="Roboto"/>
                        </a:rPr>
                        <a:t>Objective-C</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ceb966"/>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Native app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IOS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Easy to learn</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beginner</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r>
              <a:tr h="501480">
                <a:tc>
                  <a:txBody>
                    <a:bodyPr lIns="59040" rIns="59040" tIns="45360" bIns="45360" anchor="b">
                      <a:noAutofit/>
                    </a:bodyPr>
                    <a:p>
                      <a:pPr>
                        <a:lnSpc>
                          <a:spcPct val="115000"/>
                        </a:lnSpc>
                        <a:buNone/>
                      </a:pPr>
                      <a:r>
                        <a:rPr b="1" lang="en-US" sz="1200" spc="-1" strike="noStrike">
                          <a:solidFill>
                            <a:srgbClr val="ffffff"/>
                          </a:solidFill>
                          <a:latin typeface="Roboto"/>
                          <a:ea typeface="Roboto"/>
                        </a:rPr>
                        <a:t>C#</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ceb966"/>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Hybrid apps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Android and IOS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intermediate</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Xamarin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intermediate</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r>
              <a:tr h="501480">
                <a:tc>
                  <a:txBody>
                    <a:bodyPr lIns="59040" rIns="59040" tIns="45360" bIns="45360" anchor="b">
                      <a:noAutofit/>
                    </a:bodyPr>
                    <a:p>
                      <a:pPr>
                        <a:lnSpc>
                          <a:spcPct val="115000"/>
                        </a:lnSpc>
                        <a:buNone/>
                      </a:pPr>
                      <a:r>
                        <a:rPr b="1" lang="en-US" sz="1200" spc="-1" strike="noStrike">
                          <a:solidFill>
                            <a:srgbClr val="ffffff"/>
                          </a:solidFill>
                          <a:latin typeface="Roboto"/>
                          <a:ea typeface="Roboto"/>
                        </a:rPr>
                        <a:t>Dart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ceb966"/>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Hybrid apps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Android and IOS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Easy to learn</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Flutter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beginner</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r>
              <a:tr h="501480">
                <a:tc>
                  <a:txBody>
                    <a:bodyPr lIns="59040" rIns="59040" tIns="45360" bIns="45360" anchor="b">
                      <a:noAutofit/>
                    </a:bodyPr>
                    <a:p>
                      <a:pPr>
                        <a:lnSpc>
                          <a:spcPct val="115000"/>
                        </a:lnSpc>
                        <a:buNone/>
                      </a:pPr>
                      <a:r>
                        <a:rPr b="1" lang="en-US" sz="1200" spc="-1" strike="noStrike">
                          <a:solidFill>
                            <a:srgbClr val="ffffff"/>
                          </a:solidFill>
                          <a:latin typeface="Roboto"/>
                          <a:ea typeface="Roboto"/>
                        </a:rPr>
                        <a:t>Python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ceb966"/>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Hybrid apps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Android &amp; ios </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One of the easiest PL</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kivy</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beginner</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f6f3ea"/>
                    </a:solidFill>
                  </a:tcPr>
                </a:tc>
              </a:tr>
              <a:tr h="501480">
                <a:tc>
                  <a:txBody>
                    <a:bodyPr lIns="59040" rIns="59040" tIns="45360" bIns="45360" anchor="b">
                      <a:noAutofit/>
                    </a:bodyPr>
                    <a:p>
                      <a:pPr>
                        <a:lnSpc>
                          <a:spcPct val="115000"/>
                        </a:lnSpc>
                        <a:buNone/>
                      </a:pPr>
                      <a:r>
                        <a:rPr b="1" lang="en-US" sz="1200" spc="-1" strike="noStrike">
                          <a:solidFill>
                            <a:srgbClr val="ffffff"/>
                          </a:solidFill>
                          <a:latin typeface="Roboto"/>
                          <a:ea typeface="Roboto"/>
                        </a:rPr>
                        <a:t>C++</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ceb966"/>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Hybrid apps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Android &amp; IOS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Hard to learn</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Microsoft tool in VS</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c>
                  <a:txBody>
                    <a:bodyPr lIns="59040" rIns="59040" tIns="45360" bIns="45360" anchor="b">
                      <a:noAutofit/>
                    </a:bodyPr>
                    <a:p>
                      <a:pPr>
                        <a:lnSpc>
                          <a:spcPct val="115000"/>
                        </a:lnSpc>
                        <a:buNone/>
                      </a:pPr>
                      <a:r>
                        <a:rPr b="0" lang="en-US" sz="1200" spc="-1" strike="noStrike">
                          <a:solidFill>
                            <a:srgbClr val="000000"/>
                          </a:solidFill>
                          <a:latin typeface="Roboto"/>
                          <a:ea typeface="Roboto"/>
                        </a:rPr>
                        <a:t>professional</a:t>
                      </a:r>
                      <a:endParaRPr b="0" lang="en-US" sz="1200" spc="-1" strike="noStrike">
                        <a:latin typeface="Arial"/>
                      </a:endParaRPr>
                    </a:p>
                  </a:txBody>
                  <a:tcPr anchor="b" marL="59040" marR="59040">
                    <a:lnL w="12240">
                      <a:solidFill>
                        <a:srgbClr val="ffffff"/>
                      </a:solidFill>
                    </a:lnL>
                    <a:lnR w="12240">
                      <a:solidFill>
                        <a:srgbClr val="ffffff"/>
                      </a:solidFill>
                    </a:lnR>
                    <a:lnT w="12240">
                      <a:solidFill>
                        <a:srgbClr val="ffffff"/>
                      </a:solidFill>
                    </a:lnT>
                    <a:lnB w="12240">
                      <a:solidFill>
                        <a:srgbClr val="ffffff"/>
                      </a:solidFill>
                    </a:lnB>
                    <a:solidFill>
                      <a:srgbClr val="ece6d3"/>
                    </a:solidFill>
                  </a:tcPr>
                </a:tc>
              </a:tr>
            </a:tbl>
          </a:graphicData>
        </a:graphic>
      </p:graphicFrame>
      <p:sp>
        <p:nvSpPr>
          <p:cNvPr id="440" name="TextBox 3"/>
          <p:cNvSpPr/>
          <p:nvPr/>
        </p:nvSpPr>
        <p:spPr>
          <a:xfrm>
            <a:off x="3552120" y="4835880"/>
            <a:ext cx="2039760" cy="302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i="1" lang="en-US" sz="1400" spc="-1" strike="noStrike">
                <a:solidFill>
                  <a:srgbClr val="ffffff"/>
                </a:solidFill>
                <a:latin typeface="Times New Roman"/>
                <a:ea typeface="Times New Roman"/>
              </a:rPr>
              <a:t>Src: BairesDevBlog</a:t>
            </a:r>
            <a:endParaRPr b="0" lang="en-US" sz="1400" spc="-1" strike="noStrike">
              <a:latin typeface="Arial"/>
            </a:endParaRPr>
          </a:p>
        </p:txBody>
      </p:sp>
      <p:graphicFrame>
        <p:nvGraphicFramePr>
          <p:cNvPr id="7" name="Diagram7"/>
          <p:cNvGraphicFramePr/>
          <p:nvPr>
            <p:extLst>
              <p:ext uri="{D42A27DB-BD31-4B8C-83A1-F6EECF244321}">
                <p14:modId xmlns:p14="http://schemas.microsoft.com/office/powerpoint/2010/main" val="129221507"/>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PlaceHolder 1"/>
          <p:cNvSpPr>
            <a:spLocks noGrp="1"/>
          </p:cNvSpPr>
          <p:nvPr>
            <p:ph type="title"/>
          </p:nvPr>
        </p:nvSpPr>
        <p:spPr>
          <a:xfrm>
            <a:off x="430560" y="189000"/>
            <a:ext cx="8321040" cy="63108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Roboto"/>
                <a:ea typeface="Roboto"/>
              </a:rPr>
              <a:t>Fra</a:t>
            </a:r>
            <a:r>
              <a:rPr b="0" lang="en-US" sz="3200" spc="-1" strike="noStrike">
                <a:solidFill>
                  <a:srgbClr val="ffffff"/>
                </a:solidFill>
                <a:latin typeface="Roboto"/>
                <a:ea typeface="Roboto"/>
              </a:rPr>
              <a:t>mew</a:t>
            </a:r>
            <a:r>
              <a:rPr b="0" lang="en-US" sz="3200" spc="-1" strike="noStrike">
                <a:solidFill>
                  <a:srgbClr val="ffffff"/>
                </a:solidFill>
                <a:latin typeface="Roboto"/>
                <a:ea typeface="Roboto"/>
              </a:rPr>
              <a:t>ork </a:t>
            </a:r>
            <a:r>
              <a:rPr b="0" lang="en-US" sz="3200" spc="-1" strike="noStrike">
                <a:solidFill>
                  <a:srgbClr val="ffffff"/>
                </a:solidFill>
                <a:latin typeface="Roboto"/>
                <a:ea typeface="Roboto"/>
              </a:rPr>
              <a:t>for </a:t>
            </a:r>
            <a:r>
              <a:rPr b="0" lang="en-US" sz="3200" spc="-1" strike="noStrike">
                <a:solidFill>
                  <a:srgbClr val="ffffff"/>
                </a:solidFill>
                <a:latin typeface="Roboto"/>
                <a:ea typeface="Roboto"/>
              </a:rPr>
              <a:t>mob</a:t>
            </a:r>
            <a:r>
              <a:rPr b="0" lang="en-US" sz="3200" spc="-1" strike="noStrike">
                <a:solidFill>
                  <a:srgbClr val="ffffff"/>
                </a:solidFill>
                <a:latin typeface="Roboto"/>
                <a:ea typeface="Roboto"/>
              </a:rPr>
              <a:t>ile </a:t>
            </a:r>
            <a:r>
              <a:rPr b="0" lang="en-US" sz="3200" spc="-1" strike="noStrike">
                <a:solidFill>
                  <a:srgbClr val="ffffff"/>
                </a:solidFill>
                <a:latin typeface="Roboto"/>
                <a:ea typeface="Roboto"/>
              </a:rPr>
              <a:t>apps</a:t>
            </a:r>
            <a:endParaRPr b="0" lang="en-US" sz="3200" spc="-1" strike="noStrike">
              <a:solidFill>
                <a:srgbClr val="000000"/>
              </a:solidFill>
              <a:latin typeface="Arial"/>
            </a:endParaRPr>
          </a:p>
        </p:txBody>
      </p:sp>
      <p:pic>
        <p:nvPicPr>
          <p:cNvPr id="442" name="Picture 1" descr="C:\Users\Madadjo Monick\Downloads\PHOTO-2023-03-31-15-07-05.jpg"/>
          <p:cNvPicPr/>
          <p:nvPr/>
        </p:nvPicPr>
        <p:blipFill>
          <a:blip r:embed="rId1"/>
          <a:srcRect l="0" t="0" r="0" b="10112"/>
          <a:stretch/>
        </p:blipFill>
        <p:spPr>
          <a:xfrm>
            <a:off x="523440" y="790920"/>
            <a:ext cx="8135640" cy="4073760"/>
          </a:xfrm>
          <a:prstGeom prst="rect">
            <a:avLst/>
          </a:prstGeom>
          <a:ln w="0">
            <a:noFill/>
          </a:ln>
        </p:spPr>
      </p:pic>
      <p:sp>
        <p:nvSpPr>
          <p:cNvPr id="443" name="TextBox 3"/>
          <p:cNvSpPr/>
          <p:nvPr/>
        </p:nvSpPr>
        <p:spPr>
          <a:xfrm>
            <a:off x="3630240" y="4835880"/>
            <a:ext cx="1458360" cy="302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fr-FR" sz="1400" spc="-1" strike="noStrike">
                <a:solidFill>
                  <a:srgbClr val="ffffff"/>
                </a:solidFill>
                <a:latin typeface="Times New Roman"/>
                <a:ea typeface="Times New Roman"/>
              </a:rPr>
              <a:t>Src: Scaler</a:t>
            </a:r>
            <a:endParaRPr b="0" lang="en-US" sz="1400" spc="-1" strike="noStrike">
              <a:latin typeface="Arial"/>
            </a:endParaRPr>
          </a:p>
        </p:txBody>
      </p:sp>
      <p:graphicFrame>
        <p:nvGraphicFramePr>
          <p:cNvPr id="8" name="Diagram8"/>
          <p:cNvGraphicFramePr/>
          <p:nvPr>
            <p:extLst>
              <p:ext uri="{D42A27DB-BD31-4B8C-83A1-F6EECF244321}">
                <p14:modId xmlns:p14="http://schemas.microsoft.com/office/powerpoint/2010/main" val="3749500213"/>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4" name="PlaceHolder 1"/>
          <p:cNvSpPr>
            <a:spLocks noGrp="1"/>
          </p:cNvSpPr>
          <p:nvPr>
            <p:ph type="title"/>
          </p:nvPr>
        </p:nvSpPr>
        <p:spPr>
          <a:xfrm>
            <a:off x="3805200" y="1752480"/>
            <a:ext cx="5090400" cy="1986840"/>
          </a:xfrm>
          <a:prstGeom prst="rect">
            <a:avLst/>
          </a:prstGeom>
          <a:noFill/>
          <a:ln w="0">
            <a:noFill/>
          </a:ln>
        </p:spPr>
        <p:txBody>
          <a:bodyPr tIns="91440" bIns="91440" anchor="ctr">
            <a:noAutofit/>
          </a:bodyPr>
          <a:p>
            <a:pPr algn="r">
              <a:lnSpc>
                <a:spcPct val="100000"/>
              </a:lnSpc>
              <a:buNone/>
            </a:pPr>
            <a:r>
              <a:rPr b="0" lang="en-US" sz="4000" spc="-1" strike="noStrike">
                <a:solidFill>
                  <a:srgbClr val="ffffff"/>
                </a:solidFill>
                <a:latin typeface="Roboto"/>
                <a:ea typeface="Roboto"/>
              </a:rPr>
              <a:t>Arc</a:t>
            </a:r>
            <a:r>
              <a:rPr b="0" lang="en-US" sz="4000" spc="-1" strike="noStrike">
                <a:solidFill>
                  <a:srgbClr val="ffffff"/>
                </a:solidFill>
                <a:latin typeface="Roboto"/>
                <a:ea typeface="Roboto"/>
              </a:rPr>
              <a:t>hite</a:t>
            </a:r>
            <a:r>
              <a:rPr b="0" lang="en-US" sz="4000" spc="-1" strike="noStrike">
                <a:solidFill>
                  <a:srgbClr val="ffffff"/>
                </a:solidFill>
                <a:latin typeface="Roboto"/>
                <a:ea typeface="Roboto"/>
              </a:rPr>
              <a:t>ctur</a:t>
            </a:r>
            <a:r>
              <a:rPr b="0" lang="en-US" sz="4000" spc="-1" strike="noStrike">
                <a:solidFill>
                  <a:srgbClr val="ffffff"/>
                </a:solidFill>
                <a:latin typeface="Roboto"/>
                <a:ea typeface="Roboto"/>
              </a:rPr>
              <a:t>es </a:t>
            </a:r>
            <a:r>
              <a:rPr b="0" lang="en-US" sz="4000" spc="-1" strike="noStrike">
                <a:solidFill>
                  <a:srgbClr val="ffffff"/>
                </a:solidFill>
                <a:latin typeface="Roboto"/>
                <a:ea typeface="Roboto"/>
              </a:rPr>
              <a:t>and </a:t>
            </a:r>
            <a:r>
              <a:rPr b="0" lang="en-US" sz="4000" spc="-1" strike="noStrike">
                <a:solidFill>
                  <a:srgbClr val="ffffff"/>
                </a:solidFill>
                <a:latin typeface="Roboto"/>
                <a:ea typeface="Roboto"/>
              </a:rPr>
              <a:t>des</a:t>
            </a:r>
            <a:r>
              <a:rPr b="0" lang="en-US" sz="4000" spc="-1" strike="noStrike">
                <a:solidFill>
                  <a:srgbClr val="ffffff"/>
                </a:solidFill>
                <a:latin typeface="Roboto"/>
                <a:ea typeface="Roboto"/>
              </a:rPr>
              <a:t>ign </a:t>
            </a:r>
            <a:r>
              <a:rPr b="0" lang="en-US" sz="4000" spc="-1" strike="noStrike">
                <a:solidFill>
                  <a:srgbClr val="ffffff"/>
                </a:solidFill>
                <a:latin typeface="Roboto"/>
                <a:ea typeface="Roboto"/>
              </a:rPr>
              <a:t>pat</a:t>
            </a:r>
            <a:r>
              <a:rPr b="0" lang="en-US" sz="4000" spc="-1" strike="noStrike">
                <a:solidFill>
                  <a:srgbClr val="ffffff"/>
                </a:solidFill>
                <a:latin typeface="Roboto"/>
                <a:ea typeface="Roboto"/>
              </a:rPr>
              <a:t>ter</a:t>
            </a:r>
            <a:r>
              <a:rPr b="0" lang="en-US" sz="4000" spc="-1" strike="noStrike">
                <a:solidFill>
                  <a:srgbClr val="ffffff"/>
                </a:solidFill>
                <a:latin typeface="Roboto"/>
                <a:ea typeface="Roboto"/>
              </a:rPr>
              <a:t>ns</a:t>
            </a:r>
            <a:endParaRPr b="0" lang="en-US" sz="4000" spc="-1" strike="noStrike">
              <a:solidFill>
                <a:srgbClr val="000000"/>
              </a:solidFill>
              <a:latin typeface="Arial"/>
            </a:endParaRPr>
          </a:p>
        </p:txBody>
      </p:sp>
      <p:sp>
        <p:nvSpPr>
          <p:cNvPr id="445" name="PlaceHolder 2"/>
          <p:cNvSpPr>
            <a:spLocks noGrp="1"/>
          </p:cNvSpPr>
          <p:nvPr>
            <p:ph type="title"/>
          </p:nvPr>
        </p:nvSpPr>
        <p:spPr>
          <a:xfrm>
            <a:off x="6525720" y="812160"/>
            <a:ext cx="1905120" cy="1239480"/>
          </a:xfrm>
          <a:prstGeom prst="rect">
            <a:avLst/>
          </a:prstGeom>
          <a:noFill/>
          <a:ln w="0">
            <a:noFill/>
          </a:ln>
        </p:spPr>
        <p:txBody>
          <a:bodyPr tIns="91440" bIns="91440" anchor="ctr">
            <a:noAutofit/>
          </a:bodyPr>
          <a:p>
            <a:pPr algn="r">
              <a:lnSpc>
                <a:spcPct val="100000"/>
              </a:lnSpc>
              <a:buNone/>
              <a:tabLst>
                <a:tab algn="l" pos="0"/>
              </a:tabLst>
            </a:pPr>
            <a:r>
              <a:rPr b="1" lang="en" sz="9600" spc="-1" strike="noStrike">
                <a:solidFill>
                  <a:srgbClr val="a3a7ff"/>
                </a:solidFill>
                <a:latin typeface="Roboto"/>
                <a:ea typeface="Roboto"/>
              </a:rPr>
              <a:t>0</a:t>
            </a:r>
            <a:r>
              <a:rPr b="1" lang="en" sz="9600" spc="-1" strike="noStrike">
                <a:solidFill>
                  <a:srgbClr val="a3a7ff"/>
                </a:solidFill>
                <a:latin typeface="Roboto"/>
                <a:ea typeface="Roboto"/>
              </a:rPr>
              <a:t>4</a:t>
            </a:r>
            <a:endParaRPr b="0" lang="en-US" sz="9600" spc="-1" strike="noStrike">
              <a:solidFill>
                <a:srgbClr val="000000"/>
              </a:solidFill>
              <a:latin typeface="Arial"/>
            </a:endParaRPr>
          </a:p>
        </p:txBody>
      </p:sp>
      <p:sp>
        <p:nvSpPr>
          <p:cNvPr id="446" name="Google Shape;347;p50"/>
          <p:cNvSpPr/>
          <p:nvPr/>
        </p:nvSpPr>
        <p:spPr>
          <a:xfrm>
            <a:off x="713160" y="1063440"/>
            <a:ext cx="3091320" cy="3016080"/>
          </a:xfrm>
          <a:prstGeom prst="ellipse">
            <a:avLst/>
          </a:prstGeom>
          <a:blipFill rotWithShape="0">
            <a:blip r:embed="rId1"/>
            <a:srcRect/>
            <a:stretch/>
          </a:blipFill>
          <a:ln w="0">
            <a:noFill/>
          </a:ln>
        </p:spPr>
        <p:style>
          <a:lnRef idx="0"/>
          <a:fillRef idx="0"/>
          <a:effectRef idx="0"/>
          <a:fontRef idx="minor"/>
        </p:style>
      </p:sp>
      <p:sp>
        <p:nvSpPr>
          <p:cNvPr id="447" name="PlaceHolder 3"/>
          <p:cNvSpPr>
            <a:spLocks noGrp="1"/>
          </p:cNvSpPr>
          <p:nvPr>
            <p:ph type="subTitle"/>
          </p:nvPr>
        </p:nvSpPr>
        <p:spPr>
          <a:xfrm>
            <a:off x="4709160" y="3437280"/>
            <a:ext cx="3917880" cy="1452240"/>
          </a:xfrm>
          <a:prstGeom prst="rect">
            <a:avLst/>
          </a:prstGeom>
          <a:noFill/>
          <a:ln w="0">
            <a:noFill/>
          </a:ln>
        </p:spPr>
        <p:txBody>
          <a:bodyPr tIns="91440" bIns="91440" anchor="t">
            <a:noAutofit/>
          </a:bodyPr>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MVC</a:t>
            </a:r>
            <a:endParaRPr b="0" lang="en-US" sz="1800" spc="-1" strike="noStrike">
              <a:latin typeface="Arial"/>
            </a:endParaRPr>
          </a:p>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MVVM</a:t>
            </a:r>
            <a:endParaRPr b="0" lang="en-US" sz="1800" spc="-1" strike="noStrike">
              <a:latin typeface="Arial"/>
            </a:endParaRPr>
          </a:p>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Clean architecture</a:t>
            </a:r>
            <a:endParaRPr b="0" lang="en-US" sz="1800" spc="-1" strike="noStrike">
              <a:latin typeface="Arial"/>
            </a:endParaRPr>
          </a:p>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SPA</a:t>
            </a:r>
            <a:endParaRPr b="0" lang="en-US" sz="1800" spc="-1" strike="noStrike">
              <a:latin typeface="Arial"/>
            </a:endParaRPr>
          </a:p>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Microservices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8"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tabLst>
                <a:tab algn="l" pos="0"/>
              </a:tabLst>
            </a:pPr>
            <a:r>
              <a:rPr b="0" lang="en" sz="3200" spc="-1" strike="noStrike">
                <a:solidFill>
                  <a:srgbClr val="ffffff"/>
                </a:solidFill>
                <a:latin typeface="Poppins Black"/>
                <a:ea typeface="Poppins Black"/>
              </a:rPr>
              <a:t>Architecture and Design patterns</a:t>
            </a:r>
            <a:endParaRPr b="0" lang="en-US" sz="3200" spc="-1" strike="noStrike">
              <a:solidFill>
                <a:srgbClr val="000000"/>
              </a:solidFill>
              <a:latin typeface="Arial"/>
            </a:endParaRPr>
          </a:p>
        </p:txBody>
      </p:sp>
      <p:sp>
        <p:nvSpPr>
          <p:cNvPr id="449" name="TextBox 2"/>
          <p:cNvSpPr/>
          <p:nvPr/>
        </p:nvSpPr>
        <p:spPr>
          <a:xfrm>
            <a:off x="713160" y="1391400"/>
            <a:ext cx="7295040" cy="3740040"/>
          </a:xfrm>
          <a:prstGeom prst="rect">
            <a:avLst/>
          </a:prstGeom>
          <a:noFill/>
          <a:ln w="0">
            <a:noFill/>
          </a:ln>
        </p:spPr>
        <p:style>
          <a:lnRef idx="0"/>
          <a:fillRef idx="0"/>
          <a:effectRef idx="0"/>
          <a:fontRef idx="minor"/>
        </p:style>
        <p:txBody>
          <a:bodyPr lIns="90000" rIns="90000" tIns="45000" bIns="45000" anchor="t">
            <a:spAutoFit/>
          </a:bodyPr>
          <a:p>
            <a:pPr>
              <a:lnSpc>
                <a:spcPct val="150000"/>
              </a:lnSpc>
              <a:buNone/>
            </a:pPr>
            <a:r>
              <a:rPr b="0" lang="en-US" sz="1600" spc="-1" strike="noStrike">
                <a:solidFill>
                  <a:srgbClr val="ffffff"/>
                </a:solidFill>
                <a:latin typeface="Roboto"/>
                <a:ea typeface="Roboto"/>
              </a:rPr>
              <a:t>Mobile application architectures and design patterns play a crucial role in organizing and structuring the codebase, improving maintainability, and enhancing the overall performance of mobile apps. Some of them are: </a:t>
            </a:r>
            <a:endParaRPr b="0" lang="en-US" sz="1600" spc="-1" strike="noStrike">
              <a:latin typeface="Arial"/>
            </a:endParaRPr>
          </a:p>
          <a:p>
            <a:pPr>
              <a:lnSpc>
                <a:spcPct val="150000"/>
              </a:lnSpc>
              <a:buNone/>
            </a:pPr>
            <a:endParaRPr b="0" lang="en-US" sz="1600" spc="-1" strike="noStrike">
              <a:latin typeface="Arial"/>
            </a:endParaRPr>
          </a:p>
          <a:p>
            <a:pPr>
              <a:lnSpc>
                <a:spcPct val="150000"/>
              </a:lnSpc>
              <a:buNone/>
            </a:pPr>
            <a:r>
              <a:rPr b="0" lang="en-US" sz="1600" spc="-1" strike="noStrike">
                <a:solidFill>
                  <a:srgbClr val="ffffff"/>
                </a:solidFill>
                <a:latin typeface="Roboto"/>
                <a:ea typeface="Roboto"/>
              </a:rPr>
              <a:t>1) Model-View-Controller (MVC)</a:t>
            </a:r>
            <a:endParaRPr b="0" lang="en-US" sz="1600" spc="-1" strike="noStrike">
              <a:latin typeface="Arial"/>
            </a:endParaRPr>
          </a:p>
          <a:p>
            <a:pPr>
              <a:lnSpc>
                <a:spcPct val="150000"/>
              </a:lnSpc>
              <a:buNone/>
            </a:pPr>
            <a:r>
              <a:rPr b="0" lang="fr-FR" sz="1600" spc="-1" strike="noStrike">
                <a:solidFill>
                  <a:srgbClr val="ffffff"/>
                </a:solidFill>
                <a:latin typeface="Roboto"/>
                <a:ea typeface="Roboto"/>
              </a:rPr>
              <a:t>2) Model-View-ViewModel (MVVM)</a:t>
            </a:r>
            <a:endParaRPr b="0" lang="en-US" sz="1600" spc="-1" strike="noStrike">
              <a:latin typeface="Arial"/>
            </a:endParaRPr>
          </a:p>
          <a:p>
            <a:pPr>
              <a:lnSpc>
                <a:spcPct val="150000"/>
              </a:lnSpc>
              <a:buNone/>
            </a:pPr>
            <a:r>
              <a:rPr b="0" lang="fr-FR" sz="1600" spc="-1" strike="noStrike">
                <a:solidFill>
                  <a:srgbClr val="ffffff"/>
                </a:solidFill>
                <a:latin typeface="Roboto"/>
                <a:ea typeface="Roboto"/>
              </a:rPr>
              <a:t>3) Clean architecture</a:t>
            </a:r>
            <a:endParaRPr b="0" lang="en-US" sz="1600" spc="-1" strike="noStrike">
              <a:latin typeface="Arial"/>
            </a:endParaRPr>
          </a:p>
          <a:p>
            <a:pPr>
              <a:lnSpc>
                <a:spcPct val="150000"/>
              </a:lnSpc>
              <a:buNone/>
            </a:pPr>
            <a:r>
              <a:rPr b="0" lang="fr-FR" sz="1600" spc="-1" strike="noStrike">
                <a:solidFill>
                  <a:srgbClr val="ffffff"/>
                </a:solidFill>
                <a:latin typeface="Roboto"/>
                <a:ea typeface="Roboto"/>
              </a:rPr>
              <a:t>4) Single-page Application (SPA)</a:t>
            </a:r>
            <a:endParaRPr b="0" lang="en-US" sz="1600" spc="-1" strike="noStrike">
              <a:latin typeface="Arial"/>
            </a:endParaRPr>
          </a:p>
          <a:p>
            <a:pPr>
              <a:lnSpc>
                <a:spcPct val="150000"/>
              </a:lnSpc>
              <a:buNone/>
            </a:pPr>
            <a:r>
              <a:rPr b="0" lang="fr-FR" sz="1600" spc="-1" strike="noStrike">
                <a:solidFill>
                  <a:srgbClr val="ffffff"/>
                </a:solidFill>
                <a:latin typeface="Roboto"/>
                <a:ea typeface="Roboto"/>
              </a:rPr>
              <a:t>5) Microservices Architecture</a:t>
            </a:r>
            <a:endParaRPr b="0" lang="en-US" sz="1600" spc="-1" strike="noStrike">
              <a:latin typeface="Arial"/>
            </a:endParaRPr>
          </a:p>
        </p:txBody>
      </p:sp>
      <p:graphicFrame>
        <p:nvGraphicFramePr>
          <p:cNvPr id="9" name="Diagram9"/>
          <p:cNvGraphicFramePr/>
          <p:nvPr>
            <p:extLst>
              <p:ext uri="{D42A27DB-BD31-4B8C-83A1-F6EECF244321}">
                <p14:modId xmlns:p14="http://schemas.microsoft.com/office/powerpoint/2010/main" val="4183101058"/>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0"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Roboto"/>
                <a:ea typeface="Roboto"/>
              </a:rPr>
              <a:t>Model-View-Controller (MVC)</a:t>
            </a:r>
            <a:br>
              <a:rPr sz="3200"/>
            </a:br>
            <a:endParaRPr b="0" lang="en-US" sz="3200" spc="-1" strike="noStrike">
              <a:solidFill>
                <a:srgbClr val="000000"/>
              </a:solidFill>
              <a:latin typeface="Arial"/>
            </a:endParaRPr>
          </a:p>
        </p:txBody>
      </p:sp>
      <p:pic>
        <p:nvPicPr>
          <p:cNvPr id="451" name="Picture 3" descr="A diagram of a system&#10;&#10;Description automatically generated"/>
          <p:cNvPicPr/>
          <p:nvPr/>
        </p:nvPicPr>
        <p:blipFill>
          <a:blip r:embed="rId1"/>
          <a:stretch/>
        </p:blipFill>
        <p:spPr>
          <a:xfrm>
            <a:off x="2822760" y="1269000"/>
            <a:ext cx="6014880" cy="3724560"/>
          </a:xfrm>
          <a:prstGeom prst="rect">
            <a:avLst/>
          </a:prstGeom>
          <a:ln w="0">
            <a:noFill/>
          </a:ln>
        </p:spPr>
      </p:pic>
      <p:sp>
        <p:nvSpPr>
          <p:cNvPr id="452" name="TextBox 2"/>
          <p:cNvSpPr/>
          <p:nvPr/>
        </p:nvSpPr>
        <p:spPr>
          <a:xfrm>
            <a:off x="161640" y="1342080"/>
            <a:ext cx="2581200" cy="25585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800" spc="-1" strike="noStrike">
                <a:solidFill>
                  <a:srgbClr val="ffffff"/>
                </a:solidFill>
                <a:latin typeface="Times New Roman"/>
                <a:ea typeface="Times New Roman"/>
              </a:rPr>
              <a:t>Data and business logic(data structure, data validation, perform computation implementation</a:t>
            </a: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r>
              <a:rPr b="0" lang="en-US" sz="1800" spc="-1" strike="noStrike">
                <a:solidFill>
                  <a:srgbClr val="ffffff"/>
                </a:solidFill>
                <a:latin typeface="Times New Roman"/>
                <a:ea typeface="Arial"/>
              </a:rPr>
              <a:t>UI: present data to the user and capture user interaction</a:t>
            </a:r>
            <a:endParaRPr b="0" lang="en-US" sz="1800" spc="-1" strike="noStrike">
              <a:latin typeface="Arial"/>
            </a:endParaRPr>
          </a:p>
        </p:txBody>
      </p:sp>
      <p:graphicFrame>
        <p:nvGraphicFramePr>
          <p:cNvPr id="10" name="Diagram10"/>
          <p:cNvGraphicFramePr/>
          <p:nvPr>
            <p:extLst>
              <p:ext uri="{D42A27DB-BD31-4B8C-83A1-F6EECF244321}">
                <p14:modId xmlns:p14="http://schemas.microsoft.com/office/powerpoint/2010/main" val="1432907758"/>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53" name="PlaceHolder 2"/>
          <p:cNvSpPr>
            <a:spLocks noGrp="1"/>
          </p:cNvSpPr>
          <p:nvPr>
            <p:ph type="title"/>
          </p:nvPr>
        </p:nvSpPr>
        <p:spPr>
          <a:xfrm>
            <a:off x="6078240" y="0"/>
            <a:ext cx="576360" cy="351000"/>
          </a:xfrm>
          <a:prstGeom prst="rect">
            <a:avLst/>
          </a:prstGeom>
          <a:noFill/>
          <a:ln w="0">
            <a:noFill/>
          </a:ln>
        </p:spPr>
        <p:txBody>
          <a:bodyPr tIns="91440" bIns="91440" anchor="ctr">
            <a:noAutofit/>
          </a:bodyPr>
          <a:p>
            <a:pPr algn="r">
              <a:lnSpc>
                <a:spcPct val="100000"/>
              </a:lnSpc>
              <a:buNone/>
              <a:tabLst>
                <a:tab algn="l" pos="0"/>
              </a:tabLst>
            </a:pPr>
            <a:r>
              <a:rPr b="0" lang="en" sz="1800" spc="-1" strike="noStrike">
                <a:solidFill>
                  <a:srgbClr val="ffffff"/>
                </a:solidFill>
                <a:latin typeface="Roboto Black"/>
                <a:ea typeface="Roboto Black"/>
              </a:rPr>
              <a:t>1/5</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4"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pPr>
            <a:r>
              <a:rPr b="0" lang="fr-FR" sz="3200" spc="-1" strike="noStrike">
                <a:solidFill>
                  <a:srgbClr val="ffffff"/>
                </a:solidFill>
                <a:latin typeface="Roboto"/>
                <a:ea typeface="Roboto"/>
              </a:rPr>
              <a:t>Model-View-ViewModel (MVVM)</a:t>
            </a:r>
            <a:br>
              <a:rPr sz="3200"/>
            </a:br>
            <a:br>
              <a:rPr sz="3200"/>
            </a:br>
            <a:endParaRPr b="0" lang="en-US" sz="3200" spc="-1" strike="noStrike">
              <a:solidFill>
                <a:srgbClr val="000000"/>
              </a:solidFill>
              <a:latin typeface="Arial"/>
            </a:endParaRPr>
          </a:p>
        </p:txBody>
      </p:sp>
      <p:pic>
        <p:nvPicPr>
          <p:cNvPr id="455" name="Picture 2" descr=""/>
          <p:cNvPicPr/>
          <p:nvPr/>
        </p:nvPicPr>
        <p:blipFill>
          <a:blip r:embed="rId1"/>
          <a:stretch/>
        </p:blipFill>
        <p:spPr>
          <a:xfrm>
            <a:off x="2743200" y="1219680"/>
            <a:ext cx="6172920" cy="3570480"/>
          </a:xfrm>
          <a:prstGeom prst="rect">
            <a:avLst/>
          </a:prstGeom>
          <a:ln w="0">
            <a:noFill/>
          </a:ln>
        </p:spPr>
      </p:pic>
      <p:sp>
        <p:nvSpPr>
          <p:cNvPr id="456" name="TextBox 1"/>
          <p:cNvSpPr/>
          <p:nvPr/>
        </p:nvSpPr>
        <p:spPr>
          <a:xfrm>
            <a:off x="161640" y="1342080"/>
            <a:ext cx="2581200" cy="30157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2400" spc="-1" strike="noStrike">
                <a:solidFill>
                  <a:srgbClr val="ffffff"/>
                </a:solidFill>
                <a:latin typeface="Times New Roman"/>
                <a:ea typeface="Times New Roman"/>
              </a:rPr>
              <a:t>Model: data, </a:t>
            </a:r>
            <a:endParaRPr b="0" lang="en-US" sz="2400" spc="-1" strike="noStrike">
              <a:latin typeface="Arial"/>
            </a:endParaRPr>
          </a:p>
          <a:p>
            <a:pPr>
              <a:lnSpc>
                <a:spcPct val="100000"/>
              </a:lnSpc>
              <a:buNone/>
            </a:pPr>
            <a:r>
              <a:rPr b="0" lang="en-US" sz="2400" spc="-1" strike="noStrike">
                <a:solidFill>
                  <a:srgbClr val="ffffff"/>
                </a:solidFill>
                <a:latin typeface="Times New Roman"/>
                <a:ea typeface="Times New Roman"/>
              </a:rPr>
              <a:t>the View handles UI rendering, and the View Model acts as an intermediary between the Model and the View</a:t>
            </a:r>
            <a:endParaRPr b="0" lang="en-US" sz="2400" spc="-1" strike="noStrike">
              <a:latin typeface="Arial"/>
            </a:endParaRPr>
          </a:p>
        </p:txBody>
      </p:sp>
      <p:graphicFrame>
        <p:nvGraphicFramePr>
          <p:cNvPr id="11" name="Diagram11"/>
          <p:cNvGraphicFramePr/>
          <p:nvPr>
            <p:extLst>
              <p:ext uri="{D42A27DB-BD31-4B8C-83A1-F6EECF244321}">
                <p14:modId xmlns:p14="http://schemas.microsoft.com/office/powerpoint/2010/main" val="1042258210"/>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57" name="PlaceHolder 2"/>
          <p:cNvSpPr>
            <a:spLocks noGrp="1"/>
          </p:cNvSpPr>
          <p:nvPr>
            <p:ph type="title"/>
          </p:nvPr>
        </p:nvSpPr>
        <p:spPr>
          <a:xfrm>
            <a:off x="6078240" y="0"/>
            <a:ext cx="576360" cy="351000"/>
          </a:xfrm>
          <a:prstGeom prst="rect">
            <a:avLst/>
          </a:prstGeom>
          <a:noFill/>
          <a:ln w="0">
            <a:noFill/>
          </a:ln>
        </p:spPr>
        <p:txBody>
          <a:bodyPr tIns="91440" bIns="91440" anchor="ctr">
            <a:noAutofit/>
          </a:bodyPr>
          <a:p>
            <a:pPr algn="r">
              <a:lnSpc>
                <a:spcPct val="100000"/>
              </a:lnSpc>
              <a:buNone/>
              <a:tabLst>
                <a:tab algn="l" pos="0"/>
              </a:tabLst>
            </a:pPr>
            <a:r>
              <a:rPr b="0" lang="en" sz="1800" spc="-1" strike="noStrike">
                <a:solidFill>
                  <a:srgbClr val="ffffff"/>
                </a:solidFill>
                <a:latin typeface="Roboto Black"/>
                <a:ea typeface="Roboto Black"/>
              </a:rPr>
              <a:t>2/5</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PlaceHolder 1"/>
          <p:cNvSpPr>
            <a:spLocks noGrp="1"/>
          </p:cNvSpPr>
          <p:nvPr>
            <p:ph type="title"/>
          </p:nvPr>
        </p:nvSpPr>
        <p:spPr>
          <a:xfrm>
            <a:off x="381240" y="212760"/>
            <a:ext cx="3245040" cy="896400"/>
          </a:xfrm>
          <a:prstGeom prst="rect">
            <a:avLst/>
          </a:prstGeom>
          <a:noFill/>
          <a:ln w="0">
            <a:noFill/>
          </a:ln>
        </p:spPr>
        <p:txBody>
          <a:bodyPr tIns="91440" bIns="91440" anchor="ctr">
            <a:noAutofit/>
          </a:bodyPr>
          <a:p>
            <a:pPr algn="ctr">
              <a:lnSpc>
                <a:spcPct val="100000"/>
              </a:lnSpc>
              <a:buNone/>
              <a:tabLst>
                <a:tab algn="l" pos="0"/>
              </a:tabLst>
            </a:pPr>
            <a:r>
              <a:rPr b="0" lang="en" sz="5400" spc="-1" strike="noStrike">
                <a:solidFill>
                  <a:srgbClr val="a3a7ff"/>
                </a:solidFill>
                <a:latin typeface="Times New Roman"/>
                <a:ea typeface="Poppins Black"/>
              </a:rPr>
              <a:t>Gr</a:t>
            </a:r>
            <a:r>
              <a:rPr b="0" lang="en" sz="5400" spc="-1" strike="noStrike">
                <a:solidFill>
                  <a:srgbClr val="a3a7ff"/>
                </a:solidFill>
                <a:latin typeface="Times New Roman"/>
                <a:ea typeface="Poppins Black"/>
              </a:rPr>
              <a:t>ou</a:t>
            </a:r>
            <a:r>
              <a:rPr b="0" lang="en" sz="5400" spc="-1" strike="noStrike">
                <a:solidFill>
                  <a:srgbClr val="a3a7ff"/>
                </a:solidFill>
                <a:latin typeface="Times New Roman"/>
                <a:ea typeface="Poppins Black"/>
              </a:rPr>
              <a:t>p5</a:t>
            </a:r>
            <a:endParaRPr b="0" lang="en-US" sz="5400" spc="-1" strike="noStrike">
              <a:solidFill>
                <a:srgbClr val="000000"/>
              </a:solidFill>
              <a:latin typeface="Arial"/>
            </a:endParaRPr>
          </a:p>
        </p:txBody>
      </p:sp>
      <p:graphicFrame>
        <p:nvGraphicFramePr>
          <p:cNvPr id="378" name="Table 1"/>
          <p:cNvGraphicFramePr/>
          <p:nvPr/>
        </p:nvGraphicFramePr>
        <p:xfrm>
          <a:off x="832320" y="1109520"/>
          <a:ext cx="7930080" cy="3569040"/>
        </p:xfrm>
        <a:graphic>
          <a:graphicData uri="http://schemas.openxmlformats.org/drawingml/2006/table">
            <a:tbl>
              <a:tblPr/>
              <a:tblGrid>
                <a:gridCol w="5496480"/>
                <a:gridCol w="2433600"/>
              </a:tblGrid>
              <a:tr h="564840">
                <a:tc>
                  <a:txBody>
                    <a:bodyPr lIns="68400" rIns="72720" tIns="7560" bIns="0" anchor="t">
                      <a:noAutofit/>
                    </a:bodyPr>
                    <a:p>
                      <a:pPr marL="733320" indent="-235080" algn="ctr">
                        <a:lnSpc>
                          <a:spcPct val="115000"/>
                        </a:lnSpc>
                        <a:spcAft>
                          <a:spcPts val="26"/>
                        </a:spcAft>
                        <a:buNone/>
                        <a:tabLst>
                          <a:tab algn="l" pos="0"/>
                        </a:tabLst>
                      </a:pPr>
                      <a:r>
                        <a:rPr b="1" lang="fr-FR" sz="1800" spc="-1" strike="noStrike">
                          <a:solidFill>
                            <a:srgbClr val="ffffff"/>
                          </a:solidFill>
                          <a:latin typeface="Times New Roman"/>
                          <a:ea typeface="Arial"/>
                        </a:rPr>
                        <a:t>NAMES</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solidFill>
                      <a:srgbClr val="a3a7ff"/>
                    </a:solidFill>
                  </a:tcPr>
                </a:tc>
                <a:tc>
                  <a:txBody>
                    <a:bodyPr lIns="68400" rIns="72720" tIns="7560" bIns="0" anchor="t">
                      <a:noAutofit/>
                    </a:bodyPr>
                    <a:p>
                      <a:pPr marL="733320" indent="-235080" algn="ctr">
                        <a:lnSpc>
                          <a:spcPct val="115000"/>
                        </a:lnSpc>
                        <a:spcAft>
                          <a:spcPts val="26"/>
                        </a:spcAft>
                        <a:buNone/>
                        <a:tabLst>
                          <a:tab algn="l" pos="0"/>
                        </a:tabLst>
                      </a:pPr>
                      <a:r>
                        <a:rPr b="1" lang="fr-FR" sz="1800" spc="-1" strike="noStrike">
                          <a:solidFill>
                            <a:srgbClr val="ffffff"/>
                          </a:solidFill>
                          <a:latin typeface="Times New Roman"/>
                          <a:ea typeface="Arial"/>
                        </a:rPr>
                        <a:t>MATRICULES</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solidFill>
                      <a:srgbClr val="a3a7ff"/>
                    </a:solidFill>
                  </a:tcPr>
                </a:tc>
              </a:tr>
              <a:tr h="568440">
                <a:tc>
                  <a:txBody>
                    <a:bodyPr lIns="68400" rIns="72720" tIns="7560" bIns="0" anchor="t">
                      <a:noAutofit/>
                    </a:bodyPr>
                    <a:p>
                      <a:pPr marL="733320" indent="-235080">
                        <a:lnSpc>
                          <a:spcPct val="115000"/>
                        </a:lnSpc>
                        <a:spcAft>
                          <a:spcPts val="26"/>
                        </a:spcAft>
                        <a:buNone/>
                        <a:tabLst>
                          <a:tab algn="l" pos="0"/>
                        </a:tabLst>
                      </a:pPr>
                      <a:r>
                        <a:rPr b="1" lang="fr-FR" sz="1800" spc="-1" strike="noStrike">
                          <a:solidFill>
                            <a:srgbClr val="ffffff"/>
                          </a:solidFill>
                          <a:latin typeface="Times New Roman"/>
                          <a:ea typeface="Arial"/>
                        </a:rPr>
                        <a:t>KENNE DATEWO SUZY MAIVA</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c>
                  <a:txBody>
                    <a:bodyPr lIns="68400" rIns="72720" tIns="7560" bIns="0" anchor="t">
                      <a:noAutofit/>
                    </a:bodyPr>
                    <a:p>
                      <a:pPr marL="733320" indent="-235080">
                        <a:lnSpc>
                          <a:spcPct val="115000"/>
                        </a:lnSpc>
                        <a:spcAft>
                          <a:spcPts val="26"/>
                        </a:spcAft>
                        <a:buNone/>
                        <a:tabLst>
                          <a:tab algn="l" pos="0"/>
                        </a:tabLst>
                      </a:pPr>
                      <a:r>
                        <a:rPr b="0" lang="fr-FR" sz="1800" spc="-1" strike="noStrike">
                          <a:solidFill>
                            <a:srgbClr val="ffffff"/>
                          </a:solidFill>
                          <a:latin typeface="Times New Roman"/>
                          <a:ea typeface="Arial"/>
                        </a:rPr>
                        <a:t>FE21A214</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r>
              <a:tr h="568440">
                <a:tc>
                  <a:txBody>
                    <a:bodyPr lIns="68400" rIns="72720" tIns="7560" bIns="0" anchor="t">
                      <a:noAutofit/>
                    </a:bodyPr>
                    <a:p>
                      <a:pPr marL="733320" indent="-235080">
                        <a:lnSpc>
                          <a:spcPct val="115000"/>
                        </a:lnSpc>
                        <a:spcAft>
                          <a:spcPts val="26"/>
                        </a:spcAft>
                        <a:buNone/>
                        <a:tabLst>
                          <a:tab algn="l" pos="0"/>
                        </a:tabLst>
                      </a:pPr>
                      <a:r>
                        <a:rPr b="1" lang="fr-FR" sz="1800" spc="-1" strike="noStrike">
                          <a:solidFill>
                            <a:srgbClr val="ffffff"/>
                          </a:solidFill>
                          <a:latin typeface="Times New Roman"/>
                          <a:ea typeface="Arial"/>
                        </a:rPr>
                        <a:t>SIAHA TOUKO AUBIN </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c>
                  <a:txBody>
                    <a:bodyPr lIns="68400" rIns="72720" tIns="7560" bIns="0" anchor="t">
                      <a:noAutofit/>
                    </a:bodyPr>
                    <a:p>
                      <a:pPr marL="733320" indent="-235080">
                        <a:lnSpc>
                          <a:spcPct val="115000"/>
                        </a:lnSpc>
                        <a:spcAft>
                          <a:spcPts val="26"/>
                        </a:spcAft>
                        <a:buNone/>
                        <a:tabLst>
                          <a:tab algn="l" pos="0"/>
                        </a:tabLst>
                      </a:pPr>
                      <a:r>
                        <a:rPr b="0" lang="fr-FR" sz="1800" spc="-1" strike="noStrike">
                          <a:solidFill>
                            <a:srgbClr val="ffffff"/>
                          </a:solidFill>
                          <a:latin typeface="Times New Roman"/>
                          <a:ea typeface="Arial"/>
                        </a:rPr>
                        <a:t>FE21A304 </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r>
              <a:tr h="622080">
                <a:tc>
                  <a:txBody>
                    <a:bodyPr lIns="68400" rIns="72720" tIns="7560" bIns="0" anchor="t">
                      <a:noAutofit/>
                    </a:bodyPr>
                    <a:p>
                      <a:pPr marL="733320" indent="-235080">
                        <a:lnSpc>
                          <a:spcPct val="115000"/>
                        </a:lnSpc>
                        <a:spcAft>
                          <a:spcPts val="26"/>
                        </a:spcAft>
                        <a:buNone/>
                        <a:tabLst>
                          <a:tab algn="l" pos="0"/>
                        </a:tabLst>
                      </a:pPr>
                      <a:r>
                        <a:rPr b="1" lang="fr-FR" sz="1800" spc="-1" strike="noStrike">
                          <a:solidFill>
                            <a:srgbClr val="ffffff"/>
                          </a:solidFill>
                          <a:latin typeface="Times New Roman"/>
                          <a:ea typeface="Arial"/>
                        </a:rPr>
                        <a:t>DJEUNOU DJEUNOU MARIEKE JETTIE</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c>
                  <a:txBody>
                    <a:bodyPr lIns="68400" rIns="72720" tIns="7560" bIns="0" anchor="t">
                      <a:noAutofit/>
                    </a:bodyPr>
                    <a:p>
                      <a:pPr marL="733320" indent="-235080">
                        <a:lnSpc>
                          <a:spcPct val="115000"/>
                        </a:lnSpc>
                        <a:spcAft>
                          <a:spcPts val="26"/>
                        </a:spcAft>
                        <a:buNone/>
                        <a:tabLst>
                          <a:tab algn="l" pos="0"/>
                        </a:tabLst>
                      </a:pPr>
                      <a:r>
                        <a:rPr b="0" lang="fr-FR" sz="1800" spc="-1" strike="noStrike">
                          <a:solidFill>
                            <a:srgbClr val="ffffff"/>
                          </a:solidFill>
                          <a:latin typeface="Times New Roman"/>
                          <a:ea typeface="Arial"/>
                        </a:rPr>
                        <a:t>FE21A168</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r>
              <a:tr h="622080">
                <a:tc>
                  <a:txBody>
                    <a:bodyPr lIns="68400" rIns="72720" tIns="7560" bIns="0" anchor="t">
                      <a:noAutofit/>
                    </a:bodyPr>
                    <a:p>
                      <a:pPr marL="733320" indent="-235080">
                        <a:lnSpc>
                          <a:spcPct val="115000"/>
                        </a:lnSpc>
                        <a:spcAft>
                          <a:spcPts val="26"/>
                        </a:spcAft>
                        <a:buNone/>
                        <a:tabLst>
                          <a:tab algn="l" pos="0"/>
                        </a:tabLst>
                      </a:pPr>
                      <a:r>
                        <a:rPr b="1" lang="fr-FR" sz="1800" spc="-1" strike="noStrike">
                          <a:solidFill>
                            <a:srgbClr val="ffffff"/>
                          </a:solidFill>
                          <a:latin typeface="Times New Roman"/>
                          <a:ea typeface="Arial"/>
                        </a:rPr>
                        <a:t>TSAPZE ZAMBOU ROSELINE CYNTHIA</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c>
                  <a:txBody>
                    <a:bodyPr lIns="68400" rIns="72720" tIns="7560" bIns="0" anchor="t">
                      <a:noAutofit/>
                    </a:bodyPr>
                    <a:p>
                      <a:pPr marL="733320" indent="-235080">
                        <a:lnSpc>
                          <a:spcPct val="115000"/>
                        </a:lnSpc>
                        <a:spcAft>
                          <a:spcPts val="26"/>
                        </a:spcAft>
                        <a:buNone/>
                        <a:tabLst>
                          <a:tab algn="l" pos="0"/>
                        </a:tabLst>
                      </a:pPr>
                      <a:r>
                        <a:rPr b="0" lang="fr-FR" sz="1800" spc="-1" strike="noStrike">
                          <a:solidFill>
                            <a:srgbClr val="ffffff"/>
                          </a:solidFill>
                          <a:latin typeface="Times New Roman"/>
                          <a:ea typeface="Arial"/>
                        </a:rPr>
                        <a:t>FE21A328</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r>
              <a:tr h="623160">
                <a:tc>
                  <a:txBody>
                    <a:bodyPr lIns="68400" rIns="72720" tIns="7560" bIns="0" anchor="t">
                      <a:noAutofit/>
                    </a:bodyPr>
                    <a:p>
                      <a:pPr marL="733320" indent="-235080">
                        <a:lnSpc>
                          <a:spcPct val="115000"/>
                        </a:lnSpc>
                        <a:spcAft>
                          <a:spcPts val="26"/>
                        </a:spcAft>
                        <a:buNone/>
                        <a:tabLst>
                          <a:tab algn="l" pos="0"/>
                        </a:tabLst>
                      </a:pPr>
                      <a:r>
                        <a:rPr b="1" lang="fr-FR" sz="1800" spc="-1" strike="noStrike">
                          <a:solidFill>
                            <a:srgbClr val="ffffff"/>
                          </a:solidFill>
                          <a:latin typeface="Times New Roman"/>
                          <a:ea typeface="Arial"/>
                        </a:rPr>
                        <a:t>MATHO SONKWA HESTIE MAYELLE</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c>
                  <a:txBody>
                    <a:bodyPr lIns="68400" rIns="72720" tIns="7560" bIns="0" anchor="t">
                      <a:noAutofit/>
                    </a:bodyPr>
                    <a:p>
                      <a:pPr marL="733320" indent="-235080">
                        <a:lnSpc>
                          <a:spcPct val="115000"/>
                        </a:lnSpc>
                        <a:spcAft>
                          <a:spcPts val="26"/>
                        </a:spcAft>
                        <a:buNone/>
                        <a:tabLst>
                          <a:tab algn="l" pos="0"/>
                        </a:tabLst>
                      </a:pPr>
                      <a:r>
                        <a:rPr b="0" lang="fr-FR" sz="1800" spc="-1" strike="noStrike">
                          <a:solidFill>
                            <a:srgbClr val="ffffff"/>
                          </a:solidFill>
                          <a:latin typeface="Times New Roman"/>
                          <a:ea typeface="Arial"/>
                        </a:rPr>
                        <a:t>FE21A438</a:t>
                      </a:r>
                      <a:endParaRPr b="0" lang="en-US" sz="1800" spc="-1" strike="noStrike">
                        <a:latin typeface="Arial"/>
                      </a:endParaRPr>
                    </a:p>
                  </a:txBody>
                  <a:tcPr anchor="t" marL="68400" marR="72720">
                    <a:lnL w="12240">
                      <a:solidFill>
                        <a:srgbClr val="000000"/>
                      </a:solidFill>
                    </a:lnL>
                    <a:lnR w="12240">
                      <a:solidFill>
                        <a:srgbClr val="000000"/>
                      </a:solidFill>
                    </a:lnR>
                    <a:lnT w="12240">
                      <a:solidFill>
                        <a:srgbClr val="000000"/>
                      </a:solidFill>
                    </a:lnT>
                    <a:lnB w="12240">
                      <a:solidFill>
                        <a:srgbClr val="000000"/>
                      </a:solidFill>
                    </a:lnB>
                    <a:noFill/>
                  </a:tcPr>
                </a:tc>
              </a:tr>
            </a:tbl>
          </a:graphicData>
        </a:graphic>
      </p:graphicFrame>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pPr>
            <a:r>
              <a:rPr b="0" lang="fr-FR" sz="3200" spc="-1" strike="noStrike">
                <a:solidFill>
                  <a:srgbClr val="ffffff"/>
                </a:solidFill>
                <a:latin typeface="Roboto"/>
                <a:ea typeface="Roboto"/>
              </a:rPr>
              <a:t>Clean architecture</a:t>
            </a:r>
            <a:endParaRPr b="0" lang="en-US" sz="3200" spc="-1" strike="noStrike">
              <a:solidFill>
                <a:srgbClr val="000000"/>
              </a:solidFill>
              <a:latin typeface="Arial"/>
            </a:endParaRPr>
          </a:p>
        </p:txBody>
      </p:sp>
      <p:pic>
        <p:nvPicPr>
          <p:cNvPr id="459" name="Picture 1" descr=""/>
          <p:cNvPicPr/>
          <p:nvPr/>
        </p:nvPicPr>
        <p:blipFill>
          <a:blip r:embed="rId1"/>
          <a:stretch/>
        </p:blipFill>
        <p:spPr>
          <a:xfrm>
            <a:off x="4313520" y="1490400"/>
            <a:ext cx="3378960" cy="3165120"/>
          </a:xfrm>
          <a:prstGeom prst="rect">
            <a:avLst/>
          </a:prstGeom>
          <a:ln w="0">
            <a:noFill/>
          </a:ln>
        </p:spPr>
      </p:pic>
      <p:sp>
        <p:nvSpPr>
          <p:cNvPr id="460" name="TextBox 2"/>
          <p:cNvSpPr/>
          <p:nvPr/>
        </p:nvSpPr>
        <p:spPr>
          <a:xfrm>
            <a:off x="713160" y="1670040"/>
            <a:ext cx="3217320" cy="191844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2400" spc="-1" strike="noStrike">
                <a:solidFill>
                  <a:srgbClr val="ffffff"/>
                </a:solidFill>
                <a:latin typeface="Times New Roman"/>
                <a:ea typeface="Arial"/>
              </a:rPr>
              <a:t>Domain layer</a:t>
            </a:r>
            <a:endParaRPr b="0" lang="en-US" sz="2400" spc="-1" strike="noStrike">
              <a:latin typeface="Arial"/>
            </a:endParaRPr>
          </a:p>
          <a:p>
            <a:pPr>
              <a:lnSpc>
                <a:spcPct val="100000"/>
              </a:lnSpc>
              <a:buNone/>
            </a:pPr>
            <a:r>
              <a:rPr b="0" lang="en-US" sz="2400" spc="-1" strike="noStrike">
                <a:solidFill>
                  <a:srgbClr val="ffffff"/>
                </a:solidFill>
                <a:latin typeface="Times New Roman"/>
                <a:ea typeface="Arial"/>
              </a:rPr>
              <a:t>Interactor layer (use cases)</a:t>
            </a:r>
            <a:endParaRPr b="0" lang="en-US" sz="2400" spc="-1" strike="noStrike">
              <a:latin typeface="Arial"/>
            </a:endParaRPr>
          </a:p>
          <a:p>
            <a:pPr>
              <a:lnSpc>
                <a:spcPct val="100000"/>
              </a:lnSpc>
              <a:buNone/>
            </a:pPr>
            <a:r>
              <a:rPr b="0" lang="en-US" sz="2400" spc="-1" strike="noStrike">
                <a:solidFill>
                  <a:srgbClr val="ffffff"/>
                </a:solidFill>
                <a:latin typeface="Times New Roman"/>
                <a:ea typeface="Arial"/>
              </a:rPr>
              <a:t>Interface adapters</a:t>
            </a:r>
            <a:endParaRPr b="0" lang="en-US" sz="2400" spc="-1" strike="noStrike">
              <a:latin typeface="Arial"/>
            </a:endParaRPr>
          </a:p>
          <a:p>
            <a:pPr>
              <a:lnSpc>
                <a:spcPct val="100000"/>
              </a:lnSpc>
              <a:buNone/>
            </a:pPr>
            <a:r>
              <a:rPr b="0" lang="en-US" sz="2400" spc="-1" strike="noStrike">
                <a:solidFill>
                  <a:srgbClr val="ffffff"/>
                </a:solidFill>
                <a:latin typeface="Times New Roman"/>
                <a:ea typeface="Arial"/>
              </a:rPr>
              <a:t>Frameworks and drivers</a:t>
            </a:r>
            <a:endParaRPr b="0" lang="en-US" sz="2400" spc="-1" strike="noStrike">
              <a:latin typeface="Arial"/>
            </a:endParaRPr>
          </a:p>
        </p:txBody>
      </p:sp>
      <p:graphicFrame>
        <p:nvGraphicFramePr>
          <p:cNvPr id="12" name="Diagram12"/>
          <p:cNvGraphicFramePr/>
          <p:nvPr>
            <p:extLst>
              <p:ext uri="{D42A27DB-BD31-4B8C-83A1-F6EECF244321}">
                <p14:modId xmlns:p14="http://schemas.microsoft.com/office/powerpoint/2010/main" val="2021559913"/>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61" name="PlaceHolder 2"/>
          <p:cNvSpPr>
            <a:spLocks noGrp="1"/>
          </p:cNvSpPr>
          <p:nvPr>
            <p:ph type="title"/>
          </p:nvPr>
        </p:nvSpPr>
        <p:spPr>
          <a:xfrm>
            <a:off x="6078240" y="0"/>
            <a:ext cx="576360" cy="351000"/>
          </a:xfrm>
          <a:prstGeom prst="rect">
            <a:avLst/>
          </a:prstGeom>
          <a:noFill/>
          <a:ln w="0">
            <a:noFill/>
          </a:ln>
        </p:spPr>
        <p:txBody>
          <a:bodyPr tIns="91440" bIns="91440" anchor="ctr">
            <a:noAutofit/>
          </a:bodyPr>
          <a:p>
            <a:pPr algn="r">
              <a:lnSpc>
                <a:spcPct val="100000"/>
              </a:lnSpc>
              <a:buNone/>
              <a:tabLst>
                <a:tab algn="l" pos="0"/>
              </a:tabLst>
            </a:pPr>
            <a:r>
              <a:rPr b="0" lang="en" sz="1800" spc="-1" strike="noStrike">
                <a:solidFill>
                  <a:srgbClr val="ffffff"/>
                </a:solidFill>
                <a:latin typeface="Roboto Black"/>
                <a:ea typeface="Roboto Black"/>
              </a:rPr>
              <a:t>3/5</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2"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pPr>
            <a:r>
              <a:rPr b="0" lang="fr-FR" sz="3200" spc="-1" strike="noStrike">
                <a:solidFill>
                  <a:srgbClr val="ffffff"/>
                </a:solidFill>
                <a:latin typeface="Roboto"/>
                <a:ea typeface="Roboto"/>
              </a:rPr>
              <a:t>Single-page Application (SPA)</a:t>
            </a:r>
            <a:endParaRPr b="0" lang="en-US" sz="3200" spc="-1" strike="noStrike">
              <a:solidFill>
                <a:srgbClr val="000000"/>
              </a:solidFill>
              <a:latin typeface="Arial"/>
            </a:endParaRPr>
          </a:p>
        </p:txBody>
      </p:sp>
      <p:sp>
        <p:nvSpPr>
          <p:cNvPr id="463" name="TextBox 2"/>
          <p:cNvSpPr/>
          <p:nvPr/>
        </p:nvSpPr>
        <p:spPr>
          <a:xfrm>
            <a:off x="959040" y="1219320"/>
            <a:ext cx="7225560" cy="3381480"/>
          </a:xfrm>
          <a:prstGeom prst="rect">
            <a:avLst/>
          </a:prstGeom>
          <a:noFill/>
          <a:ln w="0">
            <a:noFill/>
          </a:ln>
        </p:spPr>
        <p:style>
          <a:lnRef idx="0"/>
          <a:fillRef idx="0"/>
          <a:effectRef idx="0"/>
          <a:fontRef idx="minor"/>
        </p:style>
        <p:txBody>
          <a:bodyPr lIns="90000" rIns="90000" tIns="45000" bIns="45000" anchor="t">
            <a:spAutoFit/>
          </a:bodyPr>
          <a:p>
            <a:pPr>
              <a:lnSpc>
                <a:spcPct val="150000"/>
              </a:lnSpc>
              <a:buNone/>
            </a:pPr>
            <a:r>
              <a:rPr b="0" lang="en-US" sz="2400" spc="-1" strike="noStrike">
                <a:solidFill>
                  <a:srgbClr val="ffffff"/>
                </a:solidFill>
                <a:latin typeface="Times New Roman"/>
                <a:ea typeface="Arial"/>
              </a:rPr>
              <a:t>It is a web application architecture that allows for a fluid and interactive user experience by dynamically updating the web page without requiring a full page reload. the initial HTML, CSS, and JavaScript are loaded once, and subsequent interactions and content updates are handled through asynchronous data retrieval and manipulation.</a:t>
            </a:r>
            <a:endParaRPr b="0" lang="en-US" sz="2400" spc="-1" strike="noStrike">
              <a:latin typeface="Arial"/>
            </a:endParaRPr>
          </a:p>
        </p:txBody>
      </p:sp>
      <p:graphicFrame>
        <p:nvGraphicFramePr>
          <p:cNvPr id="13" name="Diagram13"/>
          <p:cNvGraphicFramePr/>
          <p:nvPr>
            <p:extLst>
              <p:ext uri="{D42A27DB-BD31-4B8C-83A1-F6EECF244321}">
                <p14:modId xmlns:p14="http://schemas.microsoft.com/office/powerpoint/2010/main" val="3964190474"/>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464" name="PlaceHolder 2"/>
          <p:cNvSpPr>
            <a:spLocks noGrp="1"/>
          </p:cNvSpPr>
          <p:nvPr>
            <p:ph type="title"/>
          </p:nvPr>
        </p:nvSpPr>
        <p:spPr>
          <a:xfrm>
            <a:off x="6078240" y="0"/>
            <a:ext cx="576360" cy="351000"/>
          </a:xfrm>
          <a:prstGeom prst="rect">
            <a:avLst/>
          </a:prstGeom>
          <a:noFill/>
          <a:ln w="0">
            <a:noFill/>
          </a:ln>
        </p:spPr>
        <p:txBody>
          <a:bodyPr tIns="91440" bIns="91440" anchor="ctr">
            <a:noAutofit/>
          </a:bodyPr>
          <a:p>
            <a:pPr algn="r">
              <a:lnSpc>
                <a:spcPct val="100000"/>
              </a:lnSpc>
              <a:buNone/>
              <a:tabLst>
                <a:tab algn="l" pos="0"/>
              </a:tabLst>
            </a:pPr>
            <a:r>
              <a:rPr b="0" lang="en" sz="1800" spc="-1" strike="noStrike">
                <a:solidFill>
                  <a:srgbClr val="ffffff"/>
                </a:solidFill>
                <a:latin typeface="Roboto Black"/>
                <a:ea typeface="Roboto Black"/>
              </a:rPr>
              <a:t>4/5</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5"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pPr>
            <a:r>
              <a:rPr b="0" lang="fr-FR" sz="3200" spc="-1" strike="noStrike">
                <a:solidFill>
                  <a:srgbClr val="ffffff"/>
                </a:solidFill>
                <a:latin typeface="Roboto"/>
                <a:ea typeface="Roboto"/>
              </a:rPr>
              <a:t>Microservices Architecture</a:t>
            </a:r>
            <a:endParaRPr b="0" lang="en-US" sz="3200" spc="-1" strike="noStrike">
              <a:solidFill>
                <a:srgbClr val="000000"/>
              </a:solidFill>
              <a:latin typeface="Arial"/>
            </a:endParaRPr>
          </a:p>
        </p:txBody>
      </p:sp>
      <p:pic>
        <p:nvPicPr>
          <p:cNvPr id="466" name="Picture 2" descr=""/>
          <p:cNvPicPr/>
          <p:nvPr/>
        </p:nvPicPr>
        <p:blipFill>
          <a:blip r:embed="rId1"/>
          <a:stretch/>
        </p:blipFill>
        <p:spPr>
          <a:xfrm>
            <a:off x="2941920" y="1276560"/>
            <a:ext cx="5907960" cy="3577680"/>
          </a:xfrm>
          <a:prstGeom prst="rect">
            <a:avLst/>
          </a:prstGeom>
          <a:ln w="0">
            <a:noFill/>
          </a:ln>
        </p:spPr>
      </p:pic>
      <p:sp>
        <p:nvSpPr>
          <p:cNvPr id="467" name="TextBox 3"/>
          <p:cNvSpPr/>
          <p:nvPr/>
        </p:nvSpPr>
        <p:spPr>
          <a:xfrm>
            <a:off x="191160" y="1276560"/>
            <a:ext cx="2750400" cy="3443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2000" spc="-1" strike="noStrike">
                <a:solidFill>
                  <a:srgbClr val="ffffff"/>
                </a:solidFill>
                <a:latin typeface="Times New Roman"/>
                <a:ea typeface="Times New Roman"/>
              </a:rPr>
              <a:t>App is divided into small, independent services that can be developed, deployed, and scaled individually. Each service focuses on a specific business capability and communicates with other services through well-defined APIs</a:t>
            </a:r>
            <a:endParaRPr b="0" lang="en-US" sz="2000" spc="-1" strike="noStrike">
              <a:latin typeface="Arial"/>
            </a:endParaRPr>
          </a:p>
        </p:txBody>
      </p:sp>
      <p:graphicFrame>
        <p:nvGraphicFramePr>
          <p:cNvPr id="14" name="Diagram14"/>
          <p:cNvGraphicFramePr/>
          <p:nvPr>
            <p:extLst>
              <p:ext uri="{D42A27DB-BD31-4B8C-83A1-F6EECF244321}">
                <p14:modId xmlns:p14="http://schemas.microsoft.com/office/powerpoint/2010/main" val="2337672966"/>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68" name="PlaceHolder 2"/>
          <p:cNvSpPr>
            <a:spLocks noGrp="1"/>
          </p:cNvSpPr>
          <p:nvPr>
            <p:ph type="title"/>
          </p:nvPr>
        </p:nvSpPr>
        <p:spPr>
          <a:xfrm>
            <a:off x="6078240" y="0"/>
            <a:ext cx="576360" cy="351000"/>
          </a:xfrm>
          <a:prstGeom prst="rect">
            <a:avLst/>
          </a:prstGeom>
          <a:noFill/>
          <a:ln w="0">
            <a:noFill/>
          </a:ln>
        </p:spPr>
        <p:txBody>
          <a:bodyPr tIns="91440" bIns="91440" anchor="ctr">
            <a:noAutofit/>
          </a:bodyPr>
          <a:p>
            <a:pPr algn="r">
              <a:lnSpc>
                <a:spcPct val="100000"/>
              </a:lnSpc>
              <a:buNone/>
              <a:tabLst>
                <a:tab algn="l" pos="0"/>
              </a:tabLst>
            </a:pPr>
            <a:r>
              <a:rPr b="0" lang="en" sz="1800" spc="-1" strike="noStrike">
                <a:solidFill>
                  <a:srgbClr val="ffffff"/>
                </a:solidFill>
                <a:latin typeface="Roboto Black"/>
                <a:ea typeface="Roboto Black"/>
              </a:rPr>
              <a:t>5/5</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9" name="PlaceHolder 1"/>
          <p:cNvSpPr>
            <a:spLocks noGrp="1"/>
          </p:cNvSpPr>
          <p:nvPr>
            <p:ph type="title"/>
          </p:nvPr>
        </p:nvSpPr>
        <p:spPr>
          <a:xfrm>
            <a:off x="3805200" y="1752480"/>
            <a:ext cx="5090400" cy="1986840"/>
          </a:xfrm>
          <a:prstGeom prst="rect">
            <a:avLst/>
          </a:prstGeom>
          <a:noFill/>
          <a:ln w="0">
            <a:noFill/>
          </a:ln>
        </p:spPr>
        <p:txBody>
          <a:bodyPr tIns="91440" bIns="91440" anchor="ctr">
            <a:noAutofit/>
          </a:bodyPr>
          <a:p>
            <a:pPr algn="r">
              <a:lnSpc>
                <a:spcPct val="100000"/>
              </a:lnSpc>
              <a:buNone/>
            </a:pPr>
            <a:r>
              <a:rPr b="0" lang="en-US" sz="4000" spc="-1" strike="noStrike">
                <a:solidFill>
                  <a:srgbClr val="ffffff"/>
                </a:solidFill>
                <a:latin typeface="Roboto"/>
                <a:ea typeface="Roboto"/>
              </a:rPr>
              <a:t> </a:t>
            </a:r>
            <a:r>
              <a:rPr b="0" lang="en-US" sz="4000" spc="-1" strike="noStrike">
                <a:solidFill>
                  <a:srgbClr val="ffffff"/>
                </a:solidFill>
                <a:latin typeface="Roboto"/>
                <a:ea typeface="Roboto"/>
              </a:rPr>
              <a:t>Collect and analyze user requirements</a:t>
            </a:r>
            <a:br>
              <a:rPr sz="4000"/>
            </a:br>
            <a:endParaRPr b="0" lang="en-US" sz="4000" spc="-1" strike="noStrike">
              <a:solidFill>
                <a:srgbClr val="000000"/>
              </a:solidFill>
              <a:latin typeface="Arial"/>
            </a:endParaRPr>
          </a:p>
        </p:txBody>
      </p:sp>
      <p:sp>
        <p:nvSpPr>
          <p:cNvPr id="470" name="PlaceHolder 2"/>
          <p:cNvSpPr>
            <a:spLocks noGrp="1"/>
          </p:cNvSpPr>
          <p:nvPr>
            <p:ph type="title"/>
          </p:nvPr>
        </p:nvSpPr>
        <p:spPr>
          <a:xfrm>
            <a:off x="6525720" y="812160"/>
            <a:ext cx="1905120" cy="1239480"/>
          </a:xfrm>
          <a:prstGeom prst="rect">
            <a:avLst/>
          </a:prstGeom>
          <a:noFill/>
          <a:ln w="0">
            <a:noFill/>
          </a:ln>
        </p:spPr>
        <p:txBody>
          <a:bodyPr tIns="91440" bIns="91440" anchor="ctr">
            <a:noAutofit/>
          </a:bodyPr>
          <a:p>
            <a:pPr algn="r">
              <a:lnSpc>
                <a:spcPct val="100000"/>
              </a:lnSpc>
              <a:buNone/>
              <a:tabLst>
                <a:tab algn="l" pos="0"/>
              </a:tabLst>
            </a:pPr>
            <a:r>
              <a:rPr b="1" lang="en" sz="9600" spc="-1" strike="noStrike">
                <a:solidFill>
                  <a:srgbClr val="a3a7ff"/>
                </a:solidFill>
                <a:latin typeface="Roboto"/>
                <a:ea typeface="Roboto"/>
              </a:rPr>
              <a:t>05</a:t>
            </a:r>
            <a:endParaRPr b="0" lang="en-US" sz="9600" spc="-1" strike="noStrike">
              <a:solidFill>
                <a:srgbClr val="000000"/>
              </a:solidFill>
              <a:latin typeface="Arial"/>
            </a:endParaRPr>
          </a:p>
        </p:txBody>
      </p:sp>
      <p:sp>
        <p:nvSpPr>
          <p:cNvPr id="471" name="Google Shape;347;p50"/>
          <p:cNvSpPr/>
          <p:nvPr/>
        </p:nvSpPr>
        <p:spPr>
          <a:xfrm>
            <a:off x="713160" y="1063440"/>
            <a:ext cx="3091320" cy="3016080"/>
          </a:xfrm>
          <a:prstGeom prst="ellipse">
            <a:avLst/>
          </a:prstGeom>
          <a:blipFill rotWithShape="0">
            <a:blip r:embed="rId1"/>
            <a:srcRect/>
            <a:stretch/>
          </a:blip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2" name="PlaceHolder 1"/>
          <p:cNvSpPr>
            <a:spLocks noGrp="1"/>
          </p:cNvSpPr>
          <p:nvPr>
            <p:ph type="title"/>
          </p:nvPr>
        </p:nvSpPr>
        <p:spPr>
          <a:xfrm>
            <a:off x="713160" y="408600"/>
            <a:ext cx="771732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Roboto"/>
                <a:ea typeface="Roboto"/>
              </a:rPr>
              <a:t>Collect and analyze user requirements</a:t>
            </a:r>
            <a:endParaRPr b="0" lang="en-US" sz="3200" spc="-1" strike="noStrike">
              <a:solidFill>
                <a:srgbClr val="000000"/>
              </a:solidFill>
              <a:latin typeface="Arial"/>
            </a:endParaRPr>
          </a:p>
        </p:txBody>
      </p:sp>
      <p:sp>
        <p:nvSpPr>
          <p:cNvPr id="473" name="PlaceHolder 2"/>
          <p:cNvSpPr>
            <a:spLocks noGrp="1"/>
          </p:cNvSpPr>
          <p:nvPr>
            <p:ph type="subTitle"/>
          </p:nvPr>
        </p:nvSpPr>
        <p:spPr>
          <a:xfrm>
            <a:off x="5048280" y="1146240"/>
            <a:ext cx="3534840" cy="1799640"/>
          </a:xfrm>
          <a:prstGeom prst="rect">
            <a:avLst/>
          </a:prstGeom>
          <a:noFill/>
          <a:ln w="0">
            <a:noFill/>
          </a:ln>
        </p:spPr>
        <p:txBody>
          <a:bodyPr tIns="91440" bIns="91440" anchor="t">
            <a:noAutofit/>
          </a:bodyPr>
          <a:p>
            <a:pPr>
              <a:lnSpc>
                <a:spcPct val="100000"/>
              </a:lnSpc>
              <a:buNone/>
              <a:tabLst>
                <a:tab algn="l" pos="0"/>
              </a:tabLst>
            </a:pPr>
            <a:r>
              <a:rPr b="0" lang="en-US" sz="1800" spc="-1" strike="noStrike">
                <a:solidFill>
                  <a:srgbClr val="ffffff"/>
                </a:solidFill>
                <a:latin typeface="Times New Roman"/>
                <a:ea typeface="Times New Roman"/>
              </a:rPr>
              <a:t>You can use various methods, such as surveys, interviews, focus groups, personas, user stories, and user journeys, to collect and analyze data about the users</a:t>
            </a:r>
            <a:endParaRPr b="0" lang="en-US" sz="1800" spc="-1" strike="noStrike">
              <a:latin typeface="Arial"/>
            </a:endParaRPr>
          </a:p>
        </p:txBody>
      </p:sp>
      <p:sp>
        <p:nvSpPr>
          <p:cNvPr id="474" name="Google Shape;372;p53"/>
          <p:cNvSpPr/>
          <p:nvPr/>
        </p:nvSpPr>
        <p:spPr>
          <a:xfrm>
            <a:off x="3274560" y="1139760"/>
            <a:ext cx="1693800" cy="1652760"/>
          </a:xfrm>
          <a:prstGeom prst="ellipse">
            <a:avLst/>
          </a:prstGeom>
          <a:blipFill rotWithShape="0">
            <a:blip r:embed="rId1"/>
            <a:srcRect/>
            <a:stretch/>
          </a:blipFill>
          <a:ln w="0">
            <a:noFill/>
          </a:ln>
        </p:spPr>
        <p:style>
          <a:lnRef idx="0"/>
          <a:fillRef idx="0"/>
          <a:effectRef idx="0"/>
          <a:fontRef idx="minor"/>
        </p:style>
      </p:sp>
      <p:sp>
        <p:nvSpPr>
          <p:cNvPr id="475" name="Google Shape;373;p53"/>
          <p:cNvSpPr/>
          <p:nvPr/>
        </p:nvSpPr>
        <p:spPr>
          <a:xfrm>
            <a:off x="7074720" y="3330000"/>
            <a:ext cx="2711880" cy="2711880"/>
          </a:xfrm>
          <a:prstGeom prst="ellipse">
            <a:avLst/>
          </a:prstGeom>
          <a:gradFill rotWithShape="0">
            <a:gsLst>
              <a:gs pos="0">
                <a:srgbClr val="a3a7ff"/>
              </a:gs>
              <a:gs pos="66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graphicFrame>
        <p:nvGraphicFramePr>
          <p:cNvPr id="15" name="Diagram15"/>
          <p:cNvGraphicFramePr/>
          <p:nvPr>
            <p:extLst>
              <p:ext uri="{D42A27DB-BD31-4B8C-83A1-F6EECF244321}">
                <p14:modId xmlns:p14="http://schemas.microsoft.com/office/powerpoint/2010/main" val="1903200092"/>
              </p:ext>
            </p:extLst>
          </p:nvPr>
        </p:nvGraphicFramePr>
        <p:xfrm>
          <a:off x="378360" y="3013560"/>
          <a:ext cx="8386920" cy="16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6" name="Diagram16"/>
          <p:cNvGraphicFramePr/>
          <p:nvPr>
            <p:extLst>
              <p:ext uri="{D42A27DB-BD31-4B8C-83A1-F6EECF244321}">
                <p14:modId xmlns:p14="http://schemas.microsoft.com/office/powerpoint/2010/main" val="3696268764"/>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6" name="Google Shape;373;p53"/>
          <p:cNvSpPr/>
          <p:nvPr/>
        </p:nvSpPr>
        <p:spPr>
          <a:xfrm>
            <a:off x="7074720" y="3330000"/>
            <a:ext cx="2711880" cy="2711880"/>
          </a:xfrm>
          <a:prstGeom prst="ellipse">
            <a:avLst/>
          </a:prstGeom>
          <a:gradFill rotWithShape="0">
            <a:gsLst>
              <a:gs pos="0">
                <a:srgbClr val="a3a7ff"/>
              </a:gs>
              <a:gs pos="66000">
                <a:srgbClr val="000000">
                  <a:alpha val="0"/>
                </a:srgbClr>
              </a:gs>
              <a:gs pos="100000">
                <a:srgbClr val="000000">
                  <a:alpha val="0"/>
                </a:srgbClr>
              </a:gs>
            </a:gsLst>
            <a:path path="circle">
              <a:fillToRect l="50000" t="50000" r="50000" b="50000"/>
            </a:path>
          </a:gradFill>
          <a:ln w="0">
            <a:noFill/>
          </a:ln>
        </p:spPr>
        <p:style>
          <a:lnRef idx="0"/>
          <a:fillRef idx="0"/>
          <a:effectRef idx="0"/>
          <a:fontRef idx="minor"/>
        </p:style>
      </p:sp>
      <p:graphicFrame>
        <p:nvGraphicFramePr>
          <p:cNvPr id="17" name="Diagram17"/>
          <p:cNvGraphicFramePr/>
          <p:nvPr>
            <p:extLst>
              <p:ext uri="{D42A27DB-BD31-4B8C-83A1-F6EECF244321}">
                <p14:modId xmlns:p14="http://schemas.microsoft.com/office/powerpoint/2010/main" val="1121906190"/>
              </p:ext>
            </p:extLst>
          </p:nvPr>
        </p:nvGraphicFramePr>
        <p:xfrm>
          <a:off x="373320" y="2934000"/>
          <a:ext cx="8186760" cy="155952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477" name="PlaceHolder 1"/>
          <p:cNvSpPr>
            <a:spLocks noGrp="1"/>
          </p:cNvSpPr>
          <p:nvPr>
            <p:ph type="title"/>
          </p:nvPr>
        </p:nvSpPr>
        <p:spPr>
          <a:xfrm>
            <a:off x="713160" y="408600"/>
            <a:ext cx="771732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Roboto"/>
                <a:ea typeface="Roboto"/>
              </a:rPr>
              <a:t>Collect and analyze user requirements</a:t>
            </a:r>
            <a:endParaRPr b="0" lang="en-US" sz="3200" spc="-1" strike="noStrike">
              <a:solidFill>
                <a:srgbClr val="000000"/>
              </a:solidFill>
              <a:latin typeface="Arial"/>
            </a:endParaRPr>
          </a:p>
        </p:txBody>
      </p:sp>
      <p:sp>
        <p:nvSpPr>
          <p:cNvPr id="478" name="PlaceHolder 2"/>
          <p:cNvSpPr>
            <a:spLocks noGrp="1"/>
          </p:cNvSpPr>
          <p:nvPr>
            <p:ph type="subTitle"/>
          </p:nvPr>
        </p:nvSpPr>
        <p:spPr>
          <a:xfrm>
            <a:off x="5048280" y="1146240"/>
            <a:ext cx="3534840" cy="1799640"/>
          </a:xfrm>
          <a:prstGeom prst="rect">
            <a:avLst/>
          </a:prstGeom>
          <a:noFill/>
          <a:ln w="0">
            <a:noFill/>
          </a:ln>
        </p:spPr>
        <p:txBody>
          <a:bodyPr tIns="91440" bIns="91440" anchor="t">
            <a:noAutofit/>
          </a:bodyPr>
          <a:p>
            <a:pPr>
              <a:lnSpc>
                <a:spcPct val="100000"/>
              </a:lnSpc>
              <a:buNone/>
              <a:tabLst>
                <a:tab algn="l" pos="0"/>
              </a:tabLst>
            </a:pPr>
            <a:r>
              <a:rPr b="0" lang="en-US" sz="1800" spc="-1" strike="noStrike">
                <a:solidFill>
                  <a:srgbClr val="ffffff"/>
                </a:solidFill>
                <a:latin typeface="Times New Roman"/>
                <a:ea typeface="Times New Roman"/>
              </a:rPr>
              <a:t>You can use various methods, such as surveys, interviews, focus groups, personas, user stories, and user journeys, to collect and analyze data about the users</a:t>
            </a:r>
            <a:endParaRPr b="0" lang="en-US" sz="1800" spc="-1" strike="noStrike">
              <a:latin typeface="Arial"/>
            </a:endParaRPr>
          </a:p>
        </p:txBody>
      </p:sp>
      <p:sp>
        <p:nvSpPr>
          <p:cNvPr id="479" name="Google Shape;372;p53"/>
          <p:cNvSpPr/>
          <p:nvPr/>
        </p:nvSpPr>
        <p:spPr>
          <a:xfrm>
            <a:off x="3274560" y="1139760"/>
            <a:ext cx="1693800" cy="1652760"/>
          </a:xfrm>
          <a:prstGeom prst="ellipse">
            <a:avLst/>
          </a:prstGeom>
          <a:blipFill rotWithShape="0">
            <a:blip r:embed="rId6"/>
            <a:srcRect/>
            <a:stretch/>
          </a:blipFill>
          <a:ln w="0">
            <a:noFill/>
          </a:ln>
        </p:spPr>
        <p:style>
          <a:lnRef idx="0"/>
          <a:fillRef idx="0"/>
          <a:effectRef idx="0"/>
          <a:fontRef idx="minor"/>
        </p:style>
      </p:sp>
      <p:graphicFrame>
        <p:nvGraphicFramePr>
          <p:cNvPr id="18" name="Diagram18"/>
          <p:cNvGraphicFramePr/>
          <p:nvPr>
            <p:extLst>
              <p:ext uri="{D42A27DB-BD31-4B8C-83A1-F6EECF244321}">
                <p14:modId xmlns:p14="http://schemas.microsoft.com/office/powerpoint/2010/main" val="362999119"/>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0" name="TextBox 5"/>
          <p:cNvSpPr/>
          <p:nvPr/>
        </p:nvSpPr>
        <p:spPr>
          <a:xfrm>
            <a:off x="1540440" y="1117080"/>
            <a:ext cx="7185600" cy="3288240"/>
          </a:xfrm>
          <a:prstGeom prst="rect">
            <a:avLst/>
          </a:prstGeom>
          <a:noFill/>
          <a:ln w="0">
            <a:noFill/>
          </a:ln>
        </p:spPr>
        <p:style>
          <a:lnRef idx="0"/>
          <a:fillRef idx="0"/>
          <a:effectRef idx="0"/>
          <a:fontRef idx="minor"/>
        </p:style>
        <p:txBody>
          <a:bodyPr lIns="90000" rIns="90000" tIns="45000" bIns="45000" anchor="t">
            <a:spAutoFit/>
          </a:bodyPr>
          <a:p>
            <a:pPr>
              <a:lnSpc>
                <a:spcPct val="150000"/>
              </a:lnSpc>
              <a:buNone/>
            </a:pPr>
            <a:r>
              <a:rPr b="0" lang="en-US" sz="2800" spc="-1" strike="noStrike">
                <a:solidFill>
                  <a:srgbClr val="ffffff"/>
                </a:solidFill>
                <a:latin typeface="Times New Roman"/>
                <a:ea typeface="Times New Roman"/>
              </a:rPr>
              <a:t>Throughout the requirements gathering and design process, it’s important to remember one thing: </a:t>
            </a:r>
            <a:endParaRPr b="0" lang="en-US" sz="2800" spc="-1" strike="noStrike">
              <a:latin typeface="Arial"/>
            </a:endParaRPr>
          </a:p>
          <a:p>
            <a:pPr>
              <a:lnSpc>
                <a:spcPct val="150000"/>
              </a:lnSpc>
              <a:buNone/>
            </a:pPr>
            <a:r>
              <a:rPr b="0" i="1" lang="en-US" sz="2800" spc="-1" strike="noStrike">
                <a:solidFill>
                  <a:srgbClr val="ffffff"/>
                </a:solidFill>
                <a:latin typeface="Times New Roman"/>
                <a:ea typeface="Times New Roman"/>
              </a:rPr>
              <a:t>Design like you know everything but listen like you know nothing</a:t>
            </a:r>
            <a:endParaRPr b="0" lang="en-US" sz="2800" spc="-1" strike="noStrike">
              <a:latin typeface="Arial"/>
            </a:endParaRPr>
          </a:p>
        </p:txBody>
      </p:sp>
      <p:graphicFrame>
        <p:nvGraphicFramePr>
          <p:cNvPr id="19" name="Diagram19"/>
          <p:cNvGraphicFramePr/>
          <p:nvPr>
            <p:extLst>
              <p:ext uri="{D42A27DB-BD31-4B8C-83A1-F6EECF244321}">
                <p14:modId xmlns:p14="http://schemas.microsoft.com/office/powerpoint/2010/main" val="1026280313"/>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1" name="PlaceHolder 1"/>
          <p:cNvSpPr>
            <a:spLocks noGrp="1"/>
          </p:cNvSpPr>
          <p:nvPr>
            <p:ph type="title"/>
          </p:nvPr>
        </p:nvSpPr>
        <p:spPr>
          <a:xfrm>
            <a:off x="3805200" y="1752480"/>
            <a:ext cx="5090400" cy="1986840"/>
          </a:xfrm>
          <a:prstGeom prst="rect">
            <a:avLst/>
          </a:prstGeom>
          <a:noFill/>
          <a:ln w="0">
            <a:noFill/>
          </a:ln>
        </p:spPr>
        <p:txBody>
          <a:bodyPr tIns="91440" bIns="91440" anchor="ctr">
            <a:noAutofit/>
          </a:bodyPr>
          <a:p>
            <a:pPr algn="r">
              <a:lnSpc>
                <a:spcPct val="100000"/>
              </a:lnSpc>
              <a:buNone/>
            </a:pPr>
            <a:r>
              <a:rPr b="0" lang="en-US" sz="4000" spc="-1" strike="noStrike">
                <a:solidFill>
                  <a:srgbClr val="ffffff"/>
                </a:solidFill>
                <a:latin typeface="Roboto"/>
                <a:ea typeface="Roboto"/>
              </a:rPr>
              <a:t>Cost estimation</a:t>
            </a:r>
            <a:br>
              <a:rPr sz="4000"/>
            </a:br>
            <a:endParaRPr b="0" lang="en-US" sz="4000" spc="-1" strike="noStrike">
              <a:solidFill>
                <a:srgbClr val="000000"/>
              </a:solidFill>
              <a:latin typeface="Arial"/>
            </a:endParaRPr>
          </a:p>
        </p:txBody>
      </p:sp>
      <p:sp>
        <p:nvSpPr>
          <p:cNvPr id="482" name="PlaceHolder 2"/>
          <p:cNvSpPr>
            <a:spLocks noGrp="1"/>
          </p:cNvSpPr>
          <p:nvPr>
            <p:ph type="title"/>
          </p:nvPr>
        </p:nvSpPr>
        <p:spPr>
          <a:xfrm>
            <a:off x="6525720" y="812160"/>
            <a:ext cx="1905120" cy="1239480"/>
          </a:xfrm>
          <a:prstGeom prst="rect">
            <a:avLst/>
          </a:prstGeom>
          <a:noFill/>
          <a:ln w="0">
            <a:noFill/>
          </a:ln>
        </p:spPr>
        <p:txBody>
          <a:bodyPr tIns="91440" bIns="91440" anchor="ctr">
            <a:noAutofit/>
          </a:bodyPr>
          <a:p>
            <a:pPr algn="r">
              <a:lnSpc>
                <a:spcPct val="100000"/>
              </a:lnSpc>
              <a:buNone/>
              <a:tabLst>
                <a:tab algn="l" pos="0"/>
              </a:tabLst>
            </a:pPr>
            <a:r>
              <a:rPr b="1" lang="en" sz="9600" spc="-1" strike="noStrike">
                <a:solidFill>
                  <a:srgbClr val="a3a7ff"/>
                </a:solidFill>
                <a:latin typeface="Roboto"/>
                <a:ea typeface="Roboto"/>
              </a:rPr>
              <a:t>06</a:t>
            </a:r>
            <a:endParaRPr b="0" lang="en-US" sz="9600" spc="-1" strike="noStrike">
              <a:solidFill>
                <a:srgbClr val="000000"/>
              </a:solidFill>
              <a:latin typeface="Arial"/>
            </a:endParaRPr>
          </a:p>
        </p:txBody>
      </p:sp>
      <p:sp>
        <p:nvSpPr>
          <p:cNvPr id="483" name="Google Shape;347;p50"/>
          <p:cNvSpPr/>
          <p:nvPr/>
        </p:nvSpPr>
        <p:spPr>
          <a:xfrm>
            <a:off x="713160" y="1063440"/>
            <a:ext cx="3091320" cy="3016080"/>
          </a:xfrm>
          <a:prstGeom prst="ellipse">
            <a:avLst/>
          </a:prstGeom>
          <a:blipFill rotWithShape="0">
            <a:blip r:embed="rId1"/>
            <a:srcRect/>
            <a:stretch/>
          </a:blipFill>
          <a:ln w="0">
            <a:noFill/>
          </a:ln>
        </p:spPr>
        <p:style>
          <a:lnRef idx="0"/>
          <a:fillRef idx="0"/>
          <a:effectRef idx="0"/>
          <a:fontRef idx="minor"/>
        </p:style>
      </p:sp>
      <p:sp>
        <p:nvSpPr>
          <p:cNvPr id="484" name="PlaceHolder 3"/>
          <p:cNvSpPr>
            <a:spLocks noGrp="1"/>
          </p:cNvSpPr>
          <p:nvPr>
            <p:ph type="subTitle"/>
          </p:nvPr>
        </p:nvSpPr>
        <p:spPr>
          <a:xfrm>
            <a:off x="4341600" y="3091320"/>
            <a:ext cx="4707360" cy="1093320"/>
          </a:xfrm>
          <a:prstGeom prst="rect">
            <a:avLst/>
          </a:prstGeom>
          <a:noFill/>
          <a:ln w="0">
            <a:noFill/>
          </a:ln>
        </p:spPr>
        <p:txBody>
          <a:bodyPr tIns="91440" bIns="91440" anchor="t">
            <a:noAutofit/>
          </a:bodyPr>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Key determination of development cost</a:t>
            </a:r>
            <a:endParaRPr b="0" lang="en-US" sz="1800" spc="-1" strike="noStrike">
              <a:latin typeface="Arial"/>
            </a:endParaRPr>
          </a:p>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Cost estimation process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5"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tabLst>
                <a:tab algn="l" pos="0"/>
              </a:tabLst>
            </a:pPr>
            <a:r>
              <a:rPr b="0" lang="en" sz="3200" spc="-1" strike="noStrike">
                <a:solidFill>
                  <a:srgbClr val="ffffff"/>
                </a:solidFill>
                <a:latin typeface="Poppins Black"/>
                <a:ea typeface="Poppins Black"/>
              </a:rPr>
              <a:t>Cost estimation</a:t>
            </a:r>
            <a:endParaRPr b="0" lang="en-US" sz="3200" spc="-1" strike="noStrike">
              <a:solidFill>
                <a:srgbClr val="000000"/>
              </a:solidFill>
              <a:latin typeface="Arial"/>
            </a:endParaRPr>
          </a:p>
        </p:txBody>
      </p:sp>
      <p:sp>
        <p:nvSpPr>
          <p:cNvPr id="486" name="TextBox 20"/>
          <p:cNvSpPr/>
          <p:nvPr/>
        </p:nvSpPr>
        <p:spPr>
          <a:xfrm>
            <a:off x="1410120" y="1558440"/>
            <a:ext cx="6875640" cy="2832840"/>
          </a:xfrm>
          <a:prstGeom prst="rect">
            <a:avLst/>
          </a:prstGeom>
          <a:noFill/>
          <a:ln w="0">
            <a:noFill/>
          </a:ln>
        </p:spPr>
        <p:style>
          <a:lnRef idx="0"/>
          <a:fillRef idx="0"/>
          <a:effectRef idx="0"/>
          <a:fontRef idx="minor"/>
        </p:style>
        <p:txBody>
          <a:bodyPr lIns="90000" rIns="90000" tIns="45000" bIns="45000" anchor="t">
            <a:spAutoFit/>
          </a:bodyPr>
          <a:p>
            <a:pPr>
              <a:lnSpc>
                <a:spcPct val="150000"/>
              </a:lnSpc>
              <a:buNone/>
            </a:pPr>
            <a:r>
              <a:rPr b="0" lang="en-US" sz="2000" spc="-1" strike="noStrike">
                <a:solidFill>
                  <a:srgbClr val="ffffff"/>
                </a:solidFill>
                <a:latin typeface="Roboto"/>
                <a:ea typeface="Roboto"/>
              </a:rPr>
              <a:t>The price of building an app highly depends on its functionality and the wages of those who are going to build it. Every feature takes a number of hours to program, and the more complex the app, the higher will be the price of building and maintaining it after release.</a:t>
            </a:r>
            <a:endParaRPr b="0" lang="en-US" sz="2000" spc="-1" strike="noStrike">
              <a:latin typeface="Arial"/>
            </a:endParaRPr>
          </a:p>
        </p:txBody>
      </p:sp>
      <p:graphicFrame>
        <p:nvGraphicFramePr>
          <p:cNvPr id="20" name="Diagram20"/>
          <p:cNvGraphicFramePr/>
          <p:nvPr>
            <p:extLst>
              <p:ext uri="{D42A27DB-BD31-4B8C-83A1-F6EECF244321}">
                <p14:modId xmlns:p14="http://schemas.microsoft.com/office/powerpoint/2010/main" val="360104427"/>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7"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tabLst>
                <a:tab algn="l" pos="0"/>
              </a:tabLst>
            </a:pPr>
            <a:r>
              <a:rPr b="0" lang="en-US" sz="3200" spc="-1" strike="noStrike">
                <a:solidFill>
                  <a:srgbClr val="ffffff"/>
                </a:solidFill>
                <a:latin typeface="Poppins Black"/>
                <a:ea typeface="Poppins Black"/>
              </a:rPr>
              <a:t>Key Determinate of Development Cost</a:t>
            </a:r>
            <a:endParaRPr b="0" lang="en-US" sz="3200" spc="-1" strike="noStrike">
              <a:solidFill>
                <a:srgbClr val="000000"/>
              </a:solidFill>
              <a:latin typeface="Arial"/>
            </a:endParaRPr>
          </a:p>
        </p:txBody>
      </p:sp>
      <p:sp>
        <p:nvSpPr>
          <p:cNvPr id="488" name="TextBox 2"/>
          <p:cNvSpPr/>
          <p:nvPr/>
        </p:nvSpPr>
        <p:spPr>
          <a:xfrm>
            <a:off x="1905840" y="1594800"/>
            <a:ext cx="5563080" cy="2832840"/>
          </a:xfrm>
          <a:prstGeom prst="rect">
            <a:avLst/>
          </a:prstGeom>
          <a:noFill/>
          <a:ln w="0">
            <a:noFill/>
          </a:ln>
        </p:spPr>
        <p:style>
          <a:lnRef idx="0"/>
          <a:fillRef idx="0"/>
          <a:effectRef idx="0"/>
          <a:fontRef idx="minor"/>
        </p:style>
        <p:txBody>
          <a:bodyPr lIns="90000" rIns="90000" tIns="45000" bIns="45000" anchor="t">
            <a:spAutoFit/>
          </a:bodyPr>
          <a:p>
            <a:pPr>
              <a:lnSpc>
                <a:spcPct val="150000"/>
              </a:lnSpc>
              <a:buNone/>
            </a:pPr>
            <a:r>
              <a:rPr b="0" lang="en-US" sz="2400" spc="-1" strike="noStrike">
                <a:solidFill>
                  <a:srgbClr val="ffffff"/>
                </a:solidFill>
                <a:latin typeface="Roboto"/>
                <a:ea typeface="Roboto"/>
              </a:rPr>
              <a:t>App Complexity and Functionality</a:t>
            </a:r>
            <a:endParaRPr b="0" lang="en-US" sz="2400" spc="-1" strike="noStrike">
              <a:latin typeface="Arial"/>
            </a:endParaRPr>
          </a:p>
          <a:p>
            <a:pPr>
              <a:lnSpc>
                <a:spcPct val="150000"/>
              </a:lnSpc>
              <a:buNone/>
            </a:pPr>
            <a:r>
              <a:rPr b="0" lang="en-US" sz="2400" spc="-1" strike="noStrike">
                <a:solidFill>
                  <a:srgbClr val="ffffff"/>
                </a:solidFill>
                <a:latin typeface="Roboto"/>
                <a:ea typeface="Roboto"/>
              </a:rPr>
              <a:t>Targeted</a:t>
            </a:r>
            <a:r>
              <a:rPr b="0" lang="fr-FR" sz="2400" spc="-1" strike="noStrike">
                <a:solidFill>
                  <a:srgbClr val="ffffff"/>
                </a:solidFill>
                <a:latin typeface="Roboto"/>
                <a:ea typeface="Roboto"/>
              </a:rPr>
              <a:t> Platforms</a:t>
            </a:r>
            <a:endParaRPr b="0" lang="en-US" sz="2400" spc="-1" strike="noStrike">
              <a:latin typeface="Arial"/>
            </a:endParaRPr>
          </a:p>
          <a:p>
            <a:pPr>
              <a:lnSpc>
                <a:spcPct val="150000"/>
              </a:lnSpc>
              <a:buNone/>
            </a:pPr>
            <a:r>
              <a:rPr b="0" lang="fr-FR" sz="2400" spc="-1" strike="noStrike">
                <a:solidFill>
                  <a:srgbClr val="ffffff"/>
                </a:solidFill>
                <a:latin typeface="Roboto"/>
                <a:ea typeface="Roboto"/>
              </a:rPr>
              <a:t>UI/UX Design</a:t>
            </a:r>
            <a:endParaRPr b="0" lang="en-US" sz="2400" spc="-1" strike="noStrike">
              <a:latin typeface="Arial"/>
            </a:endParaRPr>
          </a:p>
          <a:p>
            <a:pPr>
              <a:lnSpc>
                <a:spcPct val="150000"/>
              </a:lnSpc>
              <a:buNone/>
            </a:pPr>
            <a:r>
              <a:rPr b="0" lang="fr-FR" sz="2400" spc="-1" strike="noStrike">
                <a:solidFill>
                  <a:srgbClr val="ffffff"/>
                </a:solidFill>
                <a:latin typeface="Roboto"/>
                <a:ea typeface="Roboto"/>
              </a:rPr>
              <a:t>Backend </a:t>
            </a:r>
            <a:r>
              <a:rPr b="0" lang="en-US" sz="2400" spc="-1" strike="noStrike">
                <a:solidFill>
                  <a:srgbClr val="ffffff"/>
                </a:solidFill>
                <a:latin typeface="Roboto"/>
                <a:ea typeface="Roboto"/>
              </a:rPr>
              <a:t>Development</a:t>
            </a:r>
            <a:endParaRPr b="0" lang="en-US" sz="2400" spc="-1" strike="noStrike">
              <a:latin typeface="Arial"/>
            </a:endParaRPr>
          </a:p>
          <a:p>
            <a:pPr>
              <a:lnSpc>
                <a:spcPct val="150000"/>
              </a:lnSpc>
              <a:buNone/>
            </a:pPr>
            <a:r>
              <a:rPr b="0" lang="en-US" sz="2400" spc="-1" strike="noStrike">
                <a:solidFill>
                  <a:srgbClr val="ffffff"/>
                </a:solidFill>
                <a:latin typeface="Roboto"/>
                <a:ea typeface="Roboto"/>
              </a:rPr>
              <a:t>Development Team Structure</a:t>
            </a:r>
            <a:endParaRPr b="0" lang="en-US" sz="2400" spc="-1" strike="noStrike">
              <a:latin typeface="Arial"/>
            </a:endParaRPr>
          </a:p>
        </p:txBody>
      </p:sp>
      <p:graphicFrame>
        <p:nvGraphicFramePr>
          <p:cNvPr id="21" name="Diagram21"/>
          <p:cNvGraphicFramePr/>
          <p:nvPr>
            <p:extLst>
              <p:ext uri="{D42A27DB-BD31-4B8C-83A1-F6EECF244321}">
                <p14:modId xmlns:p14="http://schemas.microsoft.com/office/powerpoint/2010/main" val="3401395894"/>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489" name="Google Shape;346;p50"/>
          <p:cNvSpPr/>
          <p:nvPr/>
        </p:nvSpPr>
        <p:spPr>
          <a:xfrm flipH="1">
            <a:off x="6077880" y="0"/>
            <a:ext cx="730080" cy="351000"/>
          </a:xfrm>
          <a:prstGeom prst="rect">
            <a:avLst/>
          </a:prstGeom>
          <a:noFill/>
          <a:ln w="0">
            <a:noFill/>
          </a:ln>
        </p:spPr>
        <p:style>
          <a:lnRef idx="0"/>
          <a:fillRef idx="0"/>
          <a:effectRef idx="0"/>
          <a:fontRef idx="minor"/>
        </p:style>
        <p:txBody>
          <a:bodyPr tIns="182880" bIns="182880" anchor="ctr">
            <a:noAutofit/>
          </a:bodyPr>
          <a:p>
            <a:pPr algn="r">
              <a:lnSpc>
                <a:spcPct val="100000"/>
              </a:lnSpc>
              <a:buNone/>
              <a:tabLst>
                <a:tab algn="l" pos="0"/>
              </a:tabLst>
            </a:pPr>
            <a:r>
              <a:rPr b="0" lang="en" sz="1800" spc="-1" strike="noStrike">
                <a:solidFill>
                  <a:srgbClr val="ffffff"/>
                </a:solidFill>
                <a:latin typeface="Roboto Black"/>
                <a:ea typeface="Roboto Black"/>
              </a:rPr>
              <a:t>1/2</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PlaceHolder 1"/>
          <p:cNvSpPr>
            <a:spLocks noGrp="1"/>
          </p:cNvSpPr>
          <p:nvPr>
            <p:ph type="title"/>
          </p:nvPr>
        </p:nvSpPr>
        <p:spPr>
          <a:xfrm>
            <a:off x="752760" y="780840"/>
            <a:ext cx="5236920" cy="2776680"/>
          </a:xfrm>
          <a:prstGeom prst="rect">
            <a:avLst/>
          </a:prstGeom>
          <a:noFill/>
          <a:ln w="0">
            <a:noFill/>
          </a:ln>
        </p:spPr>
        <p:txBody>
          <a:bodyPr tIns="91440" bIns="91440" anchor="b">
            <a:noAutofit/>
          </a:bodyPr>
          <a:p>
            <a:pPr>
              <a:lnSpc>
                <a:spcPct val="100000"/>
              </a:lnSpc>
              <a:buNone/>
            </a:pPr>
            <a:r>
              <a:rPr b="0" lang="en" sz="5100" spc="-1" strike="noStrike">
                <a:solidFill>
                  <a:srgbClr val="a3a7ff"/>
                </a:solidFill>
                <a:latin typeface="Times New Roman"/>
                <a:ea typeface="Poppins Black"/>
              </a:rPr>
              <a:t>Mo</a:t>
            </a:r>
            <a:r>
              <a:rPr b="0" lang="en" sz="5100" spc="-1" strike="noStrike">
                <a:solidFill>
                  <a:srgbClr val="a3a7ff"/>
                </a:solidFill>
                <a:latin typeface="Times New Roman"/>
                <a:ea typeface="Poppins Black"/>
              </a:rPr>
              <a:t>bile </a:t>
            </a:r>
            <a:r>
              <a:rPr b="0" lang="en" sz="5100" spc="-1" strike="noStrike">
                <a:solidFill>
                  <a:srgbClr val="a3a7ff"/>
                </a:solidFill>
                <a:latin typeface="Times New Roman"/>
                <a:ea typeface="Poppins Black"/>
              </a:rPr>
              <a:t>Ap</a:t>
            </a:r>
            <a:r>
              <a:rPr b="0" lang="en" sz="5100" spc="-1" strike="noStrike">
                <a:solidFill>
                  <a:srgbClr val="a3a7ff"/>
                </a:solidFill>
                <a:latin typeface="Times New Roman"/>
                <a:ea typeface="Poppins Black"/>
              </a:rPr>
              <a:t>p</a:t>
            </a:r>
            <a:r>
              <a:rPr b="0" lang="fr-FR" sz="5100" spc="-1" strike="noStrike">
                <a:solidFill>
                  <a:srgbClr val="ffffff"/>
                </a:solidFill>
                <a:latin typeface="Roboto"/>
                <a:ea typeface="Roboto"/>
              </a:rPr>
              <a:t> </a:t>
            </a:r>
            <a:r>
              <a:rPr b="0" lang="fr-FR" sz="5100" spc="-1" strike="noStrike">
                <a:solidFill>
                  <a:srgbClr val="ffffff"/>
                </a:solidFill>
                <a:latin typeface="Roboto"/>
                <a:ea typeface="Roboto"/>
              </a:rPr>
              <a:t>de</a:t>
            </a:r>
            <a:r>
              <a:rPr b="0" lang="fr-FR" sz="5100" spc="-1" strike="noStrike">
                <a:solidFill>
                  <a:srgbClr val="ffffff"/>
                </a:solidFill>
                <a:latin typeface="Roboto"/>
                <a:ea typeface="Roboto"/>
              </a:rPr>
              <a:t>vel</a:t>
            </a:r>
            <a:r>
              <a:rPr b="0" lang="fr-FR" sz="5100" spc="-1" strike="noStrike">
                <a:solidFill>
                  <a:srgbClr val="ffffff"/>
                </a:solidFill>
                <a:latin typeface="Roboto"/>
                <a:ea typeface="Roboto"/>
              </a:rPr>
              <a:t>op</a:t>
            </a:r>
            <a:r>
              <a:rPr b="0" lang="fr-FR" sz="5100" spc="-1" strike="noStrike">
                <a:solidFill>
                  <a:srgbClr val="ffffff"/>
                </a:solidFill>
                <a:latin typeface="Roboto"/>
                <a:ea typeface="Roboto"/>
              </a:rPr>
              <a:t>m</a:t>
            </a:r>
            <a:r>
              <a:rPr b="0" lang="fr-FR" sz="5100" spc="-1" strike="noStrike">
                <a:solidFill>
                  <a:srgbClr val="ffffff"/>
                </a:solidFill>
                <a:latin typeface="Roboto"/>
                <a:ea typeface="Roboto"/>
              </a:rPr>
              <a:t>en</a:t>
            </a:r>
            <a:r>
              <a:rPr b="0" lang="fr-FR" sz="5100" spc="-1" strike="noStrike">
                <a:solidFill>
                  <a:srgbClr val="ffffff"/>
                </a:solidFill>
                <a:latin typeface="Roboto"/>
                <a:ea typeface="Roboto"/>
              </a:rPr>
              <a:t>t </a:t>
            </a:r>
            <a:r>
              <a:rPr b="0" lang="fr-FR" sz="5100" spc="-1" strike="noStrike">
                <a:solidFill>
                  <a:srgbClr val="ffffff"/>
                </a:solidFill>
                <a:latin typeface="Roboto"/>
                <a:ea typeface="Roboto"/>
              </a:rPr>
              <a:t>pr</a:t>
            </a:r>
            <a:r>
              <a:rPr b="0" lang="fr-FR" sz="5100" spc="-1" strike="noStrike">
                <a:solidFill>
                  <a:srgbClr val="ffffff"/>
                </a:solidFill>
                <a:latin typeface="Roboto"/>
                <a:ea typeface="Roboto"/>
              </a:rPr>
              <a:t>oc</a:t>
            </a:r>
            <a:r>
              <a:rPr b="0" lang="fr-FR" sz="5100" spc="-1" strike="noStrike">
                <a:solidFill>
                  <a:srgbClr val="ffffff"/>
                </a:solidFill>
                <a:latin typeface="Roboto"/>
                <a:ea typeface="Roboto"/>
              </a:rPr>
              <a:t>es</a:t>
            </a:r>
            <a:r>
              <a:rPr b="0" lang="fr-FR" sz="5100" spc="-1" strike="noStrike">
                <a:solidFill>
                  <a:srgbClr val="ffffff"/>
                </a:solidFill>
                <a:latin typeface="Roboto"/>
                <a:ea typeface="Roboto"/>
              </a:rPr>
              <a:t>s</a:t>
            </a:r>
            <a:endParaRPr b="0" lang="en-US" sz="5100" spc="-1" strike="noStrike">
              <a:solidFill>
                <a:srgbClr val="000000"/>
              </a:solidFill>
              <a:latin typeface="Arial"/>
            </a:endParaRPr>
          </a:p>
        </p:txBody>
      </p:sp>
      <p:sp>
        <p:nvSpPr>
          <p:cNvPr id="380" name="PlaceHolder 2"/>
          <p:cNvSpPr>
            <a:spLocks noGrp="1"/>
          </p:cNvSpPr>
          <p:nvPr>
            <p:ph type="subTitle"/>
          </p:nvPr>
        </p:nvSpPr>
        <p:spPr>
          <a:xfrm>
            <a:off x="752760" y="3650040"/>
            <a:ext cx="4830480" cy="450720"/>
          </a:xfrm>
          <a:prstGeom prst="rect">
            <a:avLst/>
          </a:prstGeom>
          <a:noFill/>
          <a:ln w="0">
            <a:noFill/>
          </a:ln>
        </p:spPr>
        <p:txBody>
          <a:bodyPr tIns="91440" bIns="91440" anchor="t">
            <a:noAutofit/>
          </a:bodyPr>
          <a:p>
            <a:pPr>
              <a:lnSpc>
                <a:spcPct val="100000"/>
              </a:lnSpc>
              <a:buNone/>
              <a:tabLst>
                <a:tab algn="l" pos="0"/>
              </a:tabLst>
            </a:pPr>
            <a:r>
              <a:rPr b="0" lang="en" sz="1600" spc="-1" strike="noStrike">
                <a:solidFill>
                  <a:srgbClr val="ffffff"/>
                </a:solidFill>
                <a:latin typeface="Times New Roman"/>
                <a:ea typeface="Roboto"/>
              </a:rPr>
              <a:t>Design and </a:t>
            </a:r>
            <a:r>
              <a:rPr b="0" lang="en" sz="1600" spc="-1" strike="noStrike">
                <a:solidFill>
                  <a:srgbClr val="ffffff"/>
                </a:solidFill>
                <a:latin typeface="Times New Roman"/>
                <a:ea typeface="Roboto"/>
              </a:rPr>
              <a:t>Implementat</a:t>
            </a:r>
            <a:r>
              <a:rPr b="0" lang="en" sz="1600" spc="-1" strike="noStrike">
                <a:solidFill>
                  <a:srgbClr val="ffffff"/>
                </a:solidFill>
                <a:latin typeface="Times New Roman"/>
                <a:ea typeface="Roboto"/>
              </a:rPr>
              <a:t>ion</a:t>
            </a:r>
            <a:endParaRPr b="0" lang="en-US" sz="1600" spc="-1" strike="noStrike">
              <a:latin typeface="Arial"/>
            </a:endParaRPr>
          </a:p>
        </p:txBody>
      </p:sp>
      <p:pic>
        <p:nvPicPr>
          <p:cNvPr id="381" name="Google Shape;261;p43" descr=""/>
          <p:cNvPicPr/>
          <p:nvPr/>
        </p:nvPicPr>
        <p:blipFill>
          <a:blip r:embed="rId1"/>
          <a:stretch/>
        </p:blipFill>
        <p:spPr>
          <a:xfrm rot="386400">
            <a:off x="7187040" y="1195920"/>
            <a:ext cx="1764360" cy="3513960"/>
          </a:xfrm>
          <a:prstGeom prst="rect">
            <a:avLst/>
          </a:prstGeom>
          <a:ln w="0">
            <a:noFill/>
          </a:ln>
          <a:effectLst>
            <a:outerShdw algn="bl" blurRad="57240" dir="5400000" dist="19080" rotWithShape="0">
              <a:srgbClr val="000000">
                <a:alpha val="50000"/>
              </a:srgbClr>
            </a:outerShdw>
          </a:effectLst>
        </p:spPr>
      </p:pic>
      <p:sp>
        <p:nvSpPr>
          <p:cNvPr id="382" name="Google Shape;262;p43"/>
          <p:cNvSpPr/>
          <p:nvPr/>
        </p:nvSpPr>
        <p:spPr>
          <a:xfrm rot="386400">
            <a:off x="7274880" y="1297440"/>
            <a:ext cx="1584720" cy="3347280"/>
          </a:xfrm>
          <a:prstGeom prst="roundRect">
            <a:avLst>
              <a:gd name="adj" fmla="val 11500"/>
            </a:avLst>
          </a:prstGeom>
          <a:solidFill>
            <a:schemeClr val="dk1"/>
          </a:solidFill>
          <a:ln w="0">
            <a:noFill/>
          </a:ln>
        </p:spPr>
        <p:style>
          <a:lnRef idx="0"/>
          <a:fillRef idx="0"/>
          <a:effectRef idx="0"/>
          <a:fontRef idx="minor"/>
        </p:style>
      </p:sp>
      <p:pic>
        <p:nvPicPr>
          <p:cNvPr id="383" name="Google Shape;263;p43" descr=""/>
          <p:cNvPicPr/>
          <p:nvPr/>
        </p:nvPicPr>
        <p:blipFill>
          <a:blip r:embed="rId2"/>
          <a:stretch/>
        </p:blipFill>
        <p:spPr>
          <a:xfrm rot="386400">
            <a:off x="7460640" y="1994040"/>
            <a:ext cx="1389600" cy="1056600"/>
          </a:xfrm>
          <a:prstGeom prst="rect">
            <a:avLst/>
          </a:prstGeom>
          <a:ln w="0">
            <a:noFill/>
          </a:ln>
        </p:spPr>
      </p:pic>
      <p:sp>
        <p:nvSpPr>
          <p:cNvPr id="384" name="Google Shape;264;p43"/>
          <p:cNvSpPr/>
          <p:nvPr/>
        </p:nvSpPr>
        <p:spPr>
          <a:xfrm rot="386400">
            <a:off x="7515000" y="1469160"/>
            <a:ext cx="1420920" cy="208080"/>
          </a:xfrm>
          <a:prstGeom prst="rect">
            <a:avLst/>
          </a:prstGeom>
          <a:noFill/>
          <a:ln w="0">
            <a:noFill/>
          </a:ln>
        </p:spPr>
        <p:style>
          <a:lnRef idx="0"/>
          <a:fillRef idx="0"/>
          <a:effectRef idx="0"/>
          <a:fontRef idx="minor"/>
        </p:style>
        <p:txBody>
          <a:bodyPr tIns="182880" bIns="182880" anchor="ctr">
            <a:noAutofit/>
          </a:bodyPr>
          <a:p>
            <a:pPr algn="ctr">
              <a:lnSpc>
                <a:spcPct val="100000"/>
              </a:lnSpc>
              <a:buNone/>
              <a:tabLst>
                <a:tab algn="l" pos="0"/>
              </a:tabLst>
            </a:pPr>
            <a:r>
              <a:rPr b="0" lang="en" sz="800" spc="-1" strike="noStrike">
                <a:solidFill>
                  <a:srgbClr val="ffffff"/>
                </a:solidFill>
                <a:latin typeface="Poppins"/>
                <a:ea typeface="Poppins"/>
              </a:rPr>
              <a:t>WWW.WEBSITE.COM</a:t>
            </a:r>
            <a:endParaRPr b="0" lang="en-US" sz="800" spc="-1" strike="noStrike">
              <a:latin typeface="Arial"/>
            </a:endParaRPr>
          </a:p>
        </p:txBody>
      </p:sp>
      <p:sp>
        <p:nvSpPr>
          <p:cNvPr id="385" name="Google Shape;265;p43"/>
          <p:cNvSpPr/>
          <p:nvPr/>
        </p:nvSpPr>
        <p:spPr>
          <a:xfrm rot="386400">
            <a:off x="7323840" y="3162600"/>
            <a:ext cx="1420920" cy="208080"/>
          </a:xfrm>
          <a:prstGeom prst="rect">
            <a:avLst/>
          </a:prstGeom>
          <a:noFill/>
          <a:ln w="0">
            <a:noFill/>
          </a:ln>
        </p:spPr>
        <p:style>
          <a:lnRef idx="0"/>
          <a:fillRef idx="0"/>
          <a:effectRef idx="0"/>
          <a:fontRef idx="minor"/>
        </p:style>
        <p:txBody>
          <a:bodyPr tIns="182880" bIns="182880" anchor="ctr">
            <a:noAutofit/>
          </a:bodyPr>
          <a:p>
            <a:pPr>
              <a:lnSpc>
                <a:spcPct val="100000"/>
              </a:lnSpc>
              <a:buNone/>
              <a:tabLst>
                <a:tab algn="l" pos="0"/>
              </a:tabLst>
            </a:pPr>
            <a:r>
              <a:rPr b="1" lang="en" sz="1000" spc="-1" strike="noStrike">
                <a:solidFill>
                  <a:srgbClr val="ffffff"/>
                </a:solidFill>
                <a:latin typeface="Poppins"/>
                <a:ea typeface="Poppins"/>
              </a:rPr>
              <a:t>Planets</a:t>
            </a:r>
            <a:endParaRPr b="0" lang="en-US" sz="1000" spc="-1" strike="noStrike">
              <a:latin typeface="Arial"/>
            </a:endParaRPr>
          </a:p>
        </p:txBody>
      </p:sp>
      <p:sp>
        <p:nvSpPr>
          <p:cNvPr id="386" name="Google Shape;266;p43"/>
          <p:cNvSpPr/>
          <p:nvPr/>
        </p:nvSpPr>
        <p:spPr>
          <a:xfrm rot="386400">
            <a:off x="7262280" y="3356280"/>
            <a:ext cx="1420920" cy="905040"/>
          </a:xfrm>
          <a:prstGeom prst="rect">
            <a:avLst/>
          </a:prstGeom>
          <a:noFill/>
          <a:ln w="0">
            <a:noFill/>
          </a:ln>
        </p:spPr>
        <p:style>
          <a:lnRef idx="0"/>
          <a:fillRef idx="0"/>
          <a:effectRef idx="0"/>
          <a:fontRef idx="minor"/>
        </p:style>
        <p:txBody>
          <a:bodyPr tIns="91440" bIns="91440" anchor="t">
            <a:noAutofit/>
          </a:bodyPr>
          <a:p>
            <a:pPr>
              <a:lnSpc>
                <a:spcPct val="100000"/>
              </a:lnSpc>
              <a:buNone/>
              <a:tabLst>
                <a:tab algn="l" pos="0"/>
              </a:tabLst>
            </a:pPr>
            <a:r>
              <a:rPr b="0" lang="en" sz="800" spc="-1" strike="noStrike">
                <a:solidFill>
                  <a:srgbClr val="ffffff"/>
                </a:solidFill>
                <a:latin typeface="Poppins"/>
                <a:ea typeface="Poppins"/>
              </a:rPr>
              <a:t>Although behind red, Mars is actually a very cold place.</a:t>
            </a:r>
            <a:endParaRPr b="0" lang="en-US" sz="800" spc="-1" strike="noStrike">
              <a:latin typeface="Arial"/>
            </a:endParaRPr>
          </a:p>
          <a:p>
            <a:pPr>
              <a:lnSpc>
                <a:spcPct val="100000"/>
              </a:lnSpc>
              <a:spcBef>
                <a:spcPts val="1001"/>
              </a:spcBef>
              <a:buNone/>
              <a:tabLst>
                <a:tab algn="l" pos="0"/>
              </a:tabLst>
            </a:pPr>
            <a:r>
              <a:rPr b="0" lang="en" sz="800" spc="-1" strike="noStrike">
                <a:solidFill>
                  <a:srgbClr val="ffffff"/>
                </a:solidFill>
                <a:latin typeface="Poppins"/>
                <a:ea typeface="Poppins"/>
              </a:rPr>
              <a:t>Mercury is the second planet from the Sun</a:t>
            </a:r>
            <a:endParaRPr b="0" lang="en-US" sz="800" spc="-1" strike="noStrike">
              <a:latin typeface="Arial"/>
            </a:endParaRPr>
          </a:p>
        </p:txBody>
      </p:sp>
      <p:pic>
        <p:nvPicPr>
          <p:cNvPr id="387" name="Google Shape;267;p43" descr=""/>
          <p:cNvPicPr/>
          <p:nvPr/>
        </p:nvPicPr>
        <p:blipFill>
          <a:blip r:embed="rId3"/>
          <a:stretch/>
        </p:blipFill>
        <p:spPr>
          <a:xfrm rot="20978400">
            <a:off x="6059160" y="697320"/>
            <a:ext cx="1764360" cy="3513960"/>
          </a:xfrm>
          <a:prstGeom prst="rect">
            <a:avLst/>
          </a:prstGeom>
          <a:ln w="0">
            <a:noFill/>
          </a:ln>
          <a:effectLst>
            <a:outerShdw algn="bl" blurRad="57240" dir="5400000" dist="19080" rotWithShape="0">
              <a:srgbClr val="000000">
                <a:alpha val="50000"/>
              </a:srgbClr>
            </a:outerShdw>
          </a:effectLst>
        </p:spPr>
      </p:pic>
      <p:sp>
        <p:nvSpPr>
          <p:cNvPr id="388" name="Google Shape;268;p43"/>
          <p:cNvSpPr/>
          <p:nvPr/>
        </p:nvSpPr>
        <p:spPr>
          <a:xfrm rot="20978400">
            <a:off x="6153120" y="798840"/>
            <a:ext cx="1584720" cy="3347280"/>
          </a:xfrm>
          <a:prstGeom prst="roundRect">
            <a:avLst>
              <a:gd name="adj" fmla="val 11500"/>
            </a:avLst>
          </a:prstGeom>
          <a:solidFill>
            <a:schemeClr val="dk1"/>
          </a:solidFill>
          <a:ln w="0">
            <a:noFill/>
          </a:ln>
        </p:spPr>
        <p:style>
          <a:lnRef idx="0"/>
          <a:fillRef idx="0"/>
          <a:effectRef idx="0"/>
          <a:fontRef idx="minor"/>
        </p:style>
      </p:sp>
      <p:sp>
        <p:nvSpPr>
          <p:cNvPr id="389" name="Google Shape;269;p43"/>
          <p:cNvSpPr/>
          <p:nvPr/>
        </p:nvSpPr>
        <p:spPr>
          <a:xfrm rot="20978400">
            <a:off x="6604920" y="3700080"/>
            <a:ext cx="1167840" cy="208080"/>
          </a:xfrm>
          <a:prstGeom prst="rect">
            <a:avLst/>
          </a:prstGeom>
          <a:solidFill>
            <a:schemeClr val="accent2"/>
          </a:solidFill>
          <a:ln w="0">
            <a:noFill/>
          </a:ln>
        </p:spPr>
        <p:style>
          <a:lnRef idx="0"/>
          <a:fillRef idx="0"/>
          <a:effectRef idx="0"/>
          <a:fontRef idx="minor"/>
        </p:style>
        <p:txBody>
          <a:bodyPr tIns="182880" bIns="182880" anchor="ctr">
            <a:noAutofit/>
          </a:bodyPr>
          <a:p>
            <a:pPr algn="ctr">
              <a:lnSpc>
                <a:spcPct val="100000"/>
              </a:lnSpc>
              <a:buNone/>
              <a:tabLst>
                <a:tab algn="l" pos="0"/>
              </a:tabLst>
            </a:pPr>
            <a:r>
              <a:rPr b="1" lang="en" sz="1100" spc="-1" strike="noStrike">
                <a:solidFill>
                  <a:srgbClr val="000000"/>
                </a:solidFill>
                <a:latin typeface="Poppins"/>
                <a:ea typeface="Poppins"/>
              </a:rPr>
              <a:t>SWIPE UP!</a:t>
            </a:r>
            <a:endParaRPr b="0" lang="en-US" sz="1100" spc="-1" strike="noStrike">
              <a:latin typeface="Arial"/>
            </a:endParaRPr>
          </a:p>
        </p:txBody>
      </p:sp>
      <p:pic>
        <p:nvPicPr>
          <p:cNvPr id="390" name="Google Shape;270;p43" descr=""/>
          <p:cNvPicPr/>
          <p:nvPr/>
        </p:nvPicPr>
        <p:blipFill>
          <a:blip r:embed="rId4"/>
          <a:srcRect l="0" t="6766" r="0" b="6766"/>
          <a:stretch/>
        </p:blipFill>
        <p:spPr>
          <a:xfrm rot="20978400">
            <a:off x="6142320" y="1494360"/>
            <a:ext cx="1584720" cy="1839240"/>
          </a:xfrm>
          <a:prstGeom prst="rect">
            <a:avLst/>
          </a:prstGeom>
          <a:ln w="0">
            <a:noFill/>
          </a:ln>
        </p:spPr>
      </p:pic>
      <p:sp>
        <p:nvSpPr>
          <p:cNvPr id="391" name="Google Shape;271;p43"/>
          <p:cNvSpPr/>
          <p:nvPr/>
        </p:nvSpPr>
        <p:spPr>
          <a:xfrm rot="20978400">
            <a:off x="5981760" y="984600"/>
            <a:ext cx="1420920" cy="208080"/>
          </a:xfrm>
          <a:prstGeom prst="rect">
            <a:avLst/>
          </a:prstGeom>
          <a:noFill/>
          <a:ln w="0">
            <a:noFill/>
          </a:ln>
        </p:spPr>
        <p:style>
          <a:lnRef idx="0"/>
          <a:fillRef idx="0"/>
          <a:effectRef idx="0"/>
          <a:fontRef idx="minor"/>
        </p:style>
        <p:txBody>
          <a:bodyPr tIns="182880" bIns="182880" anchor="ctr">
            <a:noAutofit/>
          </a:bodyPr>
          <a:p>
            <a:pPr algn="ctr">
              <a:lnSpc>
                <a:spcPct val="100000"/>
              </a:lnSpc>
              <a:buNone/>
              <a:tabLst>
                <a:tab algn="l" pos="0"/>
              </a:tabLst>
            </a:pPr>
            <a:r>
              <a:rPr b="0" lang="en" sz="800" spc="-1" strike="noStrike">
                <a:solidFill>
                  <a:srgbClr val="ffffff"/>
                </a:solidFill>
                <a:latin typeface="Times New Roman"/>
                <a:ea typeface="Poppins"/>
              </a:rPr>
              <a:t>WWW.WEBSITE.COM</a:t>
            </a:r>
            <a:endParaRPr b="0" lang="en-US" sz="8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0"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Poppins Black"/>
                <a:ea typeface="Poppins Black"/>
              </a:rPr>
              <a:t>Cost Estimation Process</a:t>
            </a:r>
            <a:br>
              <a:rPr sz="3200"/>
            </a:br>
            <a:endParaRPr b="0" lang="en-US" sz="3200" spc="-1" strike="noStrike">
              <a:solidFill>
                <a:srgbClr val="000000"/>
              </a:solidFill>
              <a:latin typeface="Arial"/>
            </a:endParaRPr>
          </a:p>
        </p:txBody>
      </p:sp>
      <p:graphicFrame>
        <p:nvGraphicFramePr>
          <p:cNvPr id="22" name="Diagram22"/>
          <p:cNvGraphicFramePr/>
          <p:nvPr>
            <p:extLst>
              <p:ext uri="{D42A27DB-BD31-4B8C-83A1-F6EECF244321}">
                <p14:modId xmlns:p14="http://schemas.microsoft.com/office/powerpoint/2010/main" val="3749906806"/>
              </p:ext>
            </p:extLst>
          </p:nvPr>
        </p:nvGraphicFramePr>
        <p:xfrm>
          <a:off x="1616400" y="1161000"/>
          <a:ext cx="6095520" cy="371952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graphicFrame>
        <p:nvGraphicFramePr>
          <p:cNvPr id="23" name="Diagram23"/>
          <p:cNvGraphicFramePr/>
          <p:nvPr>
            <p:extLst>
              <p:ext uri="{D42A27DB-BD31-4B8C-83A1-F6EECF244321}">
                <p14:modId xmlns:p14="http://schemas.microsoft.com/office/powerpoint/2010/main" val="1186824817"/>
              </p:ext>
            </p:extLst>
          </p:nvPr>
        </p:nvGraphicFramePr>
        <p:xfrm>
          <a:off x="4560840" y="1710360"/>
          <a:ext cx="3869640" cy="262044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24" name="Diagram24"/>
          <p:cNvGraphicFramePr/>
          <p:nvPr>
            <p:extLst>
              <p:ext uri="{D42A27DB-BD31-4B8C-83A1-F6EECF244321}">
                <p14:modId xmlns:p14="http://schemas.microsoft.com/office/powerpoint/2010/main" val="1542835334"/>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
        <p:nvSpPr>
          <p:cNvPr id="491" name="Google Shape;346;p50"/>
          <p:cNvSpPr/>
          <p:nvPr/>
        </p:nvSpPr>
        <p:spPr>
          <a:xfrm flipH="1">
            <a:off x="6077880" y="0"/>
            <a:ext cx="730080" cy="351000"/>
          </a:xfrm>
          <a:prstGeom prst="rect">
            <a:avLst/>
          </a:prstGeom>
          <a:noFill/>
          <a:ln w="0">
            <a:noFill/>
          </a:ln>
        </p:spPr>
        <p:style>
          <a:lnRef idx="0"/>
          <a:fillRef idx="0"/>
          <a:effectRef idx="0"/>
          <a:fontRef idx="minor"/>
        </p:style>
        <p:txBody>
          <a:bodyPr tIns="182880" bIns="182880" anchor="ctr">
            <a:noAutofit/>
          </a:bodyPr>
          <a:p>
            <a:pPr algn="r">
              <a:lnSpc>
                <a:spcPct val="100000"/>
              </a:lnSpc>
              <a:buNone/>
              <a:tabLst>
                <a:tab algn="l" pos="0"/>
              </a:tabLst>
            </a:pPr>
            <a:r>
              <a:rPr b="0" lang="en" sz="1800" spc="-1" strike="noStrike">
                <a:solidFill>
                  <a:srgbClr val="ffffff"/>
                </a:solidFill>
                <a:latin typeface="Roboto Black"/>
                <a:ea typeface="Roboto Black"/>
              </a:rPr>
              <a:t>2/2</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2"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tabLst>
                <a:tab algn="l" pos="0"/>
              </a:tabLst>
            </a:pPr>
            <a:r>
              <a:rPr b="0" lang="en-US" sz="3200" spc="-1" strike="noStrike">
                <a:solidFill>
                  <a:srgbClr val="ffffff"/>
                </a:solidFill>
                <a:latin typeface="Poppins Black"/>
                <a:ea typeface="Poppins Black"/>
              </a:rPr>
              <a:t>Example</a:t>
            </a:r>
            <a:endParaRPr b="0" lang="en-US" sz="3200" spc="-1" strike="noStrike">
              <a:solidFill>
                <a:srgbClr val="000000"/>
              </a:solidFill>
              <a:latin typeface="Arial"/>
            </a:endParaRPr>
          </a:p>
        </p:txBody>
      </p:sp>
      <p:sp>
        <p:nvSpPr>
          <p:cNvPr id="493" name="TextBox 2"/>
          <p:cNvSpPr/>
          <p:nvPr/>
        </p:nvSpPr>
        <p:spPr>
          <a:xfrm>
            <a:off x="1528200" y="1375920"/>
            <a:ext cx="7058880" cy="4204440"/>
          </a:xfrm>
          <a:prstGeom prst="rect">
            <a:avLst/>
          </a:prstGeom>
          <a:noFill/>
          <a:ln w="0">
            <a:noFill/>
          </a:ln>
        </p:spPr>
        <p:style>
          <a:lnRef idx="0"/>
          <a:fillRef idx="0"/>
          <a:effectRef idx="0"/>
          <a:fontRef idx="minor"/>
        </p:style>
        <p:txBody>
          <a:bodyPr lIns="90000" rIns="90000" tIns="45000" bIns="45000" anchor="t">
            <a:spAutoFit/>
          </a:bodyPr>
          <a:p>
            <a:pPr>
              <a:lnSpc>
                <a:spcPct val="150000"/>
              </a:lnSpc>
              <a:buNone/>
            </a:pPr>
            <a:r>
              <a:rPr b="0" lang="en-US" sz="1800" spc="-1" strike="noStrike">
                <a:solidFill>
                  <a:srgbClr val="ffffff"/>
                </a:solidFill>
                <a:latin typeface="Roboto"/>
                <a:ea typeface="Roboto"/>
              </a:rPr>
              <a:t>Here's a simplified formula to provide a preliminary cost estimate:</a:t>
            </a:r>
            <a:endParaRPr b="0" lang="en-US" sz="1800" spc="-1" strike="noStrike">
              <a:latin typeface="Arial"/>
            </a:endParaRPr>
          </a:p>
          <a:p>
            <a:pPr>
              <a:lnSpc>
                <a:spcPct val="150000"/>
              </a:lnSpc>
              <a:buNone/>
            </a:pPr>
            <a:r>
              <a:rPr b="0" lang="en-US" sz="1800" spc="-1" strike="noStrike">
                <a:solidFill>
                  <a:srgbClr val="ffffff"/>
                </a:solidFill>
                <a:latin typeface="Roboto"/>
                <a:ea typeface="Roboto"/>
              </a:rPr>
              <a:t> </a:t>
            </a:r>
            <a:endParaRPr b="0" lang="en-US" sz="1800" spc="-1" strike="noStrike">
              <a:latin typeface="Arial"/>
            </a:endParaRPr>
          </a:p>
          <a:p>
            <a:pPr>
              <a:lnSpc>
                <a:spcPct val="150000"/>
              </a:lnSpc>
              <a:buNone/>
            </a:pPr>
            <a:r>
              <a:rPr b="0" lang="en-US" sz="1800" spc="-1" strike="noStrike">
                <a:solidFill>
                  <a:srgbClr val="ffffff"/>
                </a:solidFill>
                <a:latin typeface="Roboto"/>
                <a:ea typeface="Roboto"/>
              </a:rPr>
              <a:t>Total Development Time (hours) x Hourly Rate = Estimated Cost</a:t>
            </a:r>
            <a:endParaRPr b="0" lang="en-US" sz="1800" spc="-1" strike="noStrike">
              <a:latin typeface="Arial"/>
            </a:endParaRPr>
          </a:p>
          <a:p>
            <a:pPr>
              <a:lnSpc>
                <a:spcPct val="150000"/>
              </a:lnSpc>
              <a:buNone/>
            </a:pPr>
            <a:r>
              <a:rPr b="0" lang="en-US" sz="1800" spc="-1" strike="noStrike">
                <a:solidFill>
                  <a:srgbClr val="ffffff"/>
                </a:solidFill>
                <a:latin typeface="Roboto"/>
                <a:ea typeface="Roboto"/>
              </a:rPr>
              <a:t> </a:t>
            </a:r>
            <a:endParaRPr b="0" lang="en-US" sz="1800" spc="-1" strike="noStrike">
              <a:latin typeface="Arial"/>
            </a:endParaRPr>
          </a:p>
          <a:p>
            <a:pPr>
              <a:lnSpc>
                <a:spcPct val="150000"/>
              </a:lnSpc>
              <a:buNone/>
            </a:pPr>
            <a:r>
              <a:rPr b="0" lang="en-US" sz="1800" spc="-1" strike="noStrike">
                <a:solidFill>
                  <a:srgbClr val="ffffff"/>
                </a:solidFill>
                <a:latin typeface="Roboto"/>
                <a:ea typeface="Roboto"/>
              </a:rPr>
              <a:t>For instance, if developing a basic Android app requires 1000 hours at a rate of $40/hour, </a:t>
            </a:r>
            <a:endParaRPr b="0" lang="en-US" sz="1800" spc="-1" strike="noStrike">
              <a:latin typeface="Arial"/>
            </a:endParaRPr>
          </a:p>
          <a:p>
            <a:pPr>
              <a:lnSpc>
                <a:spcPct val="150000"/>
              </a:lnSpc>
              <a:buNone/>
            </a:pPr>
            <a:endParaRPr b="0" lang="en-US" sz="1800" spc="-1" strike="noStrike">
              <a:latin typeface="Arial"/>
            </a:endParaRPr>
          </a:p>
          <a:p>
            <a:pPr>
              <a:lnSpc>
                <a:spcPct val="150000"/>
              </a:lnSpc>
              <a:buNone/>
            </a:pPr>
            <a:r>
              <a:rPr b="0" lang="en-US" sz="1800" spc="-1" strike="noStrike">
                <a:solidFill>
                  <a:srgbClr val="ffffff"/>
                </a:solidFill>
                <a:latin typeface="Roboto"/>
                <a:ea typeface="Roboto"/>
              </a:rPr>
              <a:t>the estimated cost would be $40,000.</a:t>
            </a:r>
            <a:endParaRPr b="0" lang="en-US" sz="1800" spc="-1" strike="noStrike">
              <a:latin typeface="Arial"/>
            </a:endParaRPr>
          </a:p>
        </p:txBody>
      </p:sp>
      <p:graphicFrame>
        <p:nvGraphicFramePr>
          <p:cNvPr id="25" name="Diagram25"/>
          <p:cNvGraphicFramePr/>
          <p:nvPr>
            <p:extLst>
              <p:ext uri="{D42A27DB-BD31-4B8C-83A1-F6EECF244321}">
                <p14:modId xmlns:p14="http://schemas.microsoft.com/office/powerpoint/2010/main" val="4215379932"/>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4" name="PlaceHolder 1"/>
          <p:cNvSpPr>
            <a:spLocks noGrp="1"/>
          </p:cNvSpPr>
          <p:nvPr>
            <p:ph type="title"/>
          </p:nvPr>
        </p:nvSpPr>
        <p:spPr>
          <a:xfrm>
            <a:off x="4151160" y="1939320"/>
            <a:ext cx="4890240" cy="1254240"/>
          </a:xfrm>
          <a:prstGeom prst="rect">
            <a:avLst/>
          </a:prstGeom>
          <a:noFill/>
          <a:ln w="0">
            <a:noFill/>
          </a:ln>
        </p:spPr>
        <p:txBody>
          <a:bodyPr tIns="91440" bIns="91440" anchor="ctr">
            <a:noAutofit/>
          </a:bodyPr>
          <a:p>
            <a:pPr algn="r">
              <a:lnSpc>
                <a:spcPct val="100000"/>
              </a:lnSpc>
              <a:buNone/>
              <a:tabLst>
                <a:tab algn="l" pos="0"/>
              </a:tabLst>
            </a:pPr>
            <a:r>
              <a:rPr b="0" lang="en-US" sz="4400" spc="-1" strike="noStrike">
                <a:solidFill>
                  <a:srgbClr val="ffffff"/>
                </a:solidFill>
                <a:latin typeface="Roboto"/>
                <a:ea typeface="Roboto"/>
              </a:rPr>
              <a:t>Key steps for dev process</a:t>
            </a:r>
            <a:endParaRPr b="0" lang="en-US" sz="4400" spc="-1" strike="noStrike">
              <a:solidFill>
                <a:srgbClr val="000000"/>
              </a:solidFill>
              <a:latin typeface="Arial"/>
            </a:endParaRPr>
          </a:p>
        </p:txBody>
      </p:sp>
      <p:sp>
        <p:nvSpPr>
          <p:cNvPr id="495" name="PlaceHolder 2"/>
          <p:cNvSpPr>
            <a:spLocks noGrp="1"/>
          </p:cNvSpPr>
          <p:nvPr>
            <p:ph type="title"/>
          </p:nvPr>
        </p:nvSpPr>
        <p:spPr>
          <a:xfrm>
            <a:off x="6525720" y="812160"/>
            <a:ext cx="1905120" cy="1239480"/>
          </a:xfrm>
          <a:prstGeom prst="rect">
            <a:avLst/>
          </a:prstGeom>
          <a:noFill/>
          <a:ln w="0">
            <a:noFill/>
          </a:ln>
        </p:spPr>
        <p:txBody>
          <a:bodyPr tIns="91440" bIns="91440" anchor="ctr">
            <a:noAutofit/>
          </a:bodyPr>
          <a:p>
            <a:pPr algn="r">
              <a:lnSpc>
                <a:spcPct val="100000"/>
              </a:lnSpc>
              <a:buNone/>
              <a:tabLst>
                <a:tab algn="l" pos="0"/>
              </a:tabLst>
            </a:pPr>
            <a:r>
              <a:rPr b="1" lang="en" sz="9600" spc="-1" strike="noStrike">
                <a:solidFill>
                  <a:srgbClr val="a3a7ff"/>
                </a:solidFill>
                <a:latin typeface="Roboto"/>
                <a:ea typeface="Roboto"/>
              </a:rPr>
              <a:t>07</a:t>
            </a:r>
            <a:endParaRPr b="0" lang="en-US" sz="9600" spc="-1" strike="noStrike">
              <a:solidFill>
                <a:srgbClr val="000000"/>
              </a:solidFill>
              <a:latin typeface="Arial"/>
            </a:endParaRPr>
          </a:p>
        </p:txBody>
      </p:sp>
      <p:sp>
        <p:nvSpPr>
          <p:cNvPr id="496" name="Google Shape;347;p50"/>
          <p:cNvSpPr/>
          <p:nvPr/>
        </p:nvSpPr>
        <p:spPr>
          <a:xfrm>
            <a:off x="713160" y="1063440"/>
            <a:ext cx="3091320" cy="3016080"/>
          </a:xfrm>
          <a:prstGeom prst="ellipse">
            <a:avLst/>
          </a:prstGeom>
          <a:blipFill rotWithShape="0">
            <a:blip r:embed="rId1"/>
            <a:srcRect/>
            <a:stretch/>
          </a:blip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7" name="PlaceHolder 1"/>
          <p:cNvSpPr>
            <a:spLocks noGrp="1"/>
          </p:cNvSpPr>
          <p:nvPr>
            <p:ph type="title"/>
          </p:nvPr>
        </p:nvSpPr>
        <p:spPr>
          <a:xfrm>
            <a:off x="713160" y="308520"/>
            <a:ext cx="7983000" cy="572400"/>
          </a:xfrm>
          <a:prstGeom prst="rect">
            <a:avLst/>
          </a:prstGeom>
          <a:noFill/>
          <a:ln w="0">
            <a:noFill/>
          </a:ln>
        </p:spPr>
        <p:txBody>
          <a:bodyPr tIns="91440" bIns="91440" anchor="t">
            <a:noAutofit/>
          </a:bodyPr>
          <a:p>
            <a:pPr algn="ctr">
              <a:lnSpc>
                <a:spcPct val="100000"/>
              </a:lnSpc>
              <a:buNone/>
              <a:tabLst>
                <a:tab algn="l" pos="0"/>
              </a:tabLst>
            </a:pPr>
            <a:r>
              <a:rPr b="0" lang="en" sz="3200" spc="-1" strike="noStrike">
                <a:solidFill>
                  <a:srgbClr val="ffffff"/>
                </a:solidFill>
                <a:latin typeface="Poppins Black"/>
                <a:ea typeface="Poppins Black"/>
              </a:rPr>
              <a:t>Keys steps for Development process</a:t>
            </a:r>
            <a:endParaRPr b="0" lang="en-US" sz="3200" spc="-1" strike="noStrike">
              <a:solidFill>
                <a:srgbClr val="000000"/>
              </a:solidFill>
              <a:latin typeface="Arial"/>
            </a:endParaRPr>
          </a:p>
        </p:txBody>
      </p:sp>
      <p:graphicFrame>
        <p:nvGraphicFramePr>
          <p:cNvPr id="26" name="Diagram26"/>
          <p:cNvGraphicFramePr/>
          <p:nvPr>
            <p:extLst>
              <p:ext uri="{D42A27DB-BD31-4B8C-83A1-F6EECF244321}">
                <p14:modId xmlns:p14="http://schemas.microsoft.com/office/powerpoint/2010/main" val="2707461424"/>
              </p:ext>
            </p:extLst>
          </p:nvPr>
        </p:nvGraphicFramePr>
        <p:xfrm>
          <a:off x="713160" y="1008360"/>
          <a:ext cx="7414200" cy="382608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498" name="TextBox 4"/>
          <p:cNvSpPr/>
          <p:nvPr/>
        </p:nvSpPr>
        <p:spPr>
          <a:xfrm>
            <a:off x="1453680" y="4643640"/>
            <a:ext cx="5530680" cy="409320"/>
          </a:xfrm>
          <a:prstGeom prst="rect">
            <a:avLst/>
          </a:prstGeom>
          <a:noFill/>
          <a:ln w="0">
            <a:noFill/>
          </a:ln>
        </p:spPr>
        <p:style>
          <a:lnRef idx="0"/>
          <a:fillRef idx="0"/>
          <a:effectRef idx="0"/>
          <a:fontRef idx="minor"/>
        </p:style>
        <p:txBody>
          <a:bodyPr lIns="90000" rIns="90000" tIns="45000" bIns="45000" anchor="t">
            <a:spAutoFit/>
          </a:bodyPr>
          <a:p>
            <a:pPr algn="just">
              <a:lnSpc>
                <a:spcPct val="150000"/>
              </a:lnSpc>
              <a:spcAft>
                <a:spcPts val="799"/>
              </a:spcAft>
              <a:buNone/>
            </a:pPr>
            <a:r>
              <a:rPr b="0" lang="en-US" sz="1400" spc="-1" strike="noStrike" u="sng">
                <a:solidFill>
                  <a:srgbClr val="a3a7ff"/>
                </a:solidFill>
                <a:uFillTx/>
                <a:latin typeface="Times New Roman"/>
                <a:ea typeface="Aptos"/>
                <a:hlinkClick r:id="rId6"/>
              </a:rPr>
              <a:t>Src</a:t>
            </a:r>
            <a:r>
              <a:rPr b="0" lang="en-US" sz="1400" spc="-1" strike="noStrike" u="sng">
                <a:solidFill>
                  <a:srgbClr val="a3a7ff"/>
                </a:solidFill>
                <a:uFillTx/>
                <a:latin typeface="Times New Roman"/>
                <a:ea typeface="Aptos"/>
                <a:hlinkClick r:id="rId7"/>
              </a:rPr>
              <a:t>: </a:t>
            </a:r>
            <a:r>
              <a:rPr b="0" lang="en-US" sz="1400" spc="-1" strike="noStrike" u="sng">
                <a:solidFill>
                  <a:srgbClr val="a3a7ff"/>
                </a:solidFill>
                <a:uFillTx/>
                <a:latin typeface="Times New Roman"/>
                <a:ea typeface="Aptos"/>
                <a:hlinkClick r:id="rId8"/>
              </a:rPr>
              <a:t>https://www.velvetech.com/blog/mobile-app-development-process/</a:t>
            </a:r>
            <a:endParaRPr b="0" lang="en-US" sz="1400" spc="-1" strike="noStrike">
              <a:latin typeface="Arial"/>
            </a:endParaRPr>
          </a:p>
        </p:txBody>
      </p:sp>
      <p:graphicFrame>
        <p:nvGraphicFramePr>
          <p:cNvPr id="27" name="Diagram27"/>
          <p:cNvGraphicFramePr/>
          <p:nvPr>
            <p:extLst>
              <p:ext uri="{D42A27DB-BD31-4B8C-83A1-F6EECF244321}">
                <p14:modId xmlns:p14="http://schemas.microsoft.com/office/powerpoint/2010/main" val="1381817054"/>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9" name="PlaceHolder 1"/>
          <p:cNvSpPr>
            <a:spLocks noGrp="1"/>
          </p:cNvSpPr>
          <p:nvPr>
            <p:ph type="title"/>
          </p:nvPr>
        </p:nvSpPr>
        <p:spPr>
          <a:xfrm>
            <a:off x="4151160" y="1939320"/>
            <a:ext cx="4890240" cy="1254240"/>
          </a:xfrm>
          <a:prstGeom prst="rect">
            <a:avLst/>
          </a:prstGeom>
          <a:noFill/>
          <a:ln w="0">
            <a:noFill/>
          </a:ln>
        </p:spPr>
        <p:txBody>
          <a:bodyPr tIns="91440" bIns="91440" anchor="ctr">
            <a:noAutofit/>
          </a:bodyPr>
          <a:p>
            <a:pPr algn="r">
              <a:lnSpc>
                <a:spcPct val="100000"/>
              </a:lnSpc>
              <a:buNone/>
              <a:tabLst>
                <a:tab algn="l" pos="0"/>
              </a:tabLst>
            </a:pPr>
            <a:r>
              <a:rPr b="1" lang="fr-FR" sz="4400" spc="-1" strike="noStrike">
                <a:solidFill>
                  <a:srgbClr val="a3a7ff"/>
                </a:solidFill>
                <a:latin typeface="Roboto"/>
                <a:ea typeface="Roboto"/>
              </a:rPr>
              <a:t>CONCLUSION</a:t>
            </a:r>
            <a:endParaRPr b="0" lang="en-US" sz="4400" spc="-1" strike="noStrike">
              <a:solidFill>
                <a:srgbClr val="000000"/>
              </a:solidFill>
              <a:latin typeface="Arial"/>
            </a:endParaRPr>
          </a:p>
        </p:txBody>
      </p:sp>
      <p:sp>
        <p:nvSpPr>
          <p:cNvPr id="500" name="PlaceHolder 2"/>
          <p:cNvSpPr>
            <a:spLocks noGrp="1"/>
          </p:cNvSpPr>
          <p:nvPr>
            <p:ph type="subTitle"/>
          </p:nvPr>
        </p:nvSpPr>
        <p:spPr>
          <a:xfrm>
            <a:off x="5555160" y="3175920"/>
            <a:ext cx="2875680" cy="703080"/>
          </a:xfrm>
          <a:prstGeom prst="rect">
            <a:avLst/>
          </a:prstGeom>
          <a:noFill/>
          <a:ln w="0">
            <a:noFill/>
          </a:ln>
        </p:spPr>
        <p:txBody>
          <a:bodyPr tIns="91440" bIns="91440" anchor="t">
            <a:noAutofit/>
          </a:bodyPr>
          <a:p>
            <a:pPr algn="r">
              <a:lnSpc>
                <a:spcPct val="100000"/>
              </a:lnSpc>
              <a:buNone/>
              <a:tabLst>
                <a:tab algn="l" pos="0"/>
              </a:tabLst>
            </a:pPr>
            <a:r>
              <a:rPr b="0" lang="en" sz="1600" spc="-1" strike="noStrike">
                <a:solidFill>
                  <a:srgbClr val="ffffff"/>
                </a:solidFill>
                <a:latin typeface="Roboto"/>
                <a:ea typeface="Roboto"/>
              </a:rPr>
              <a:t>Recap of the work</a:t>
            </a:r>
            <a:endParaRPr b="0" lang="en-US" sz="1600" spc="-1" strike="noStrike">
              <a:latin typeface="Arial"/>
            </a:endParaRPr>
          </a:p>
        </p:txBody>
      </p:sp>
      <p:sp>
        <p:nvSpPr>
          <p:cNvPr id="501" name="PlaceHolder 3"/>
          <p:cNvSpPr>
            <a:spLocks noGrp="1"/>
          </p:cNvSpPr>
          <p:nvPr>
            <p:ph type="title"/>
          </p:nvPr>
        </p:nvSpPr>
        <p:spPr>
          <a:xfrm>
            <a:off x="6525720" y="812160"/>
            <a:ext cx="1905120" cy="1239480"/>
          </a:xfrm>
          <a:prstGeom prst="rect">
            <a:avLst/>
          </a:prstGeom>
          <a:noFill/>
          <a:ln w="0">
            <a:noFill/>
          </a:ln>
        </p:spPr>
        <p:txBody>
          <a:bodyPr tIns="91440" bIns="91440" anchor="ctr">
            <a:noAutofit/>
          </a:bodyPr>
          <a:p>
            <a:pPr algn="r">
              <a:lnSpc>
                <a:spcPct val="100000"/>
              </a:lnSpc>
              <a:buNone/>
              <a:tabLst>
                <a:tab algn="l" pos="0"/>
              </a:tabLst>
            </a:pPr>
            <a:r>
              <a:rPr b="1" lang="en" sz="9600" spc="-1" strike="noStrike">
                <a:solidFill>
                  <a:srgbClr val="a3a7ff"/>
                </a:solidFill>
                <a:latin typeface="Roboto"/>
                <a:ea typeface="Roboto"/>
              </a:rPr>
              <a:t>08</a:t>
            </a:r>
            <a:endParaRPr b="0" lang="en-US" sz="9600" spc="-1" strike="noStrike">
              <a:solidFill>
                <a:srgbClr val="000000"/>
              </a:solidFill>
              <a:latin typeface="Arial"/>
            </a:endParaRPr>
          </a:p>
        </p:txBody>
      </p:sp>
      <p:sp>
        <p:nvSpPr>
          <p:cNvPr id="502" name="Google Shape;347;p50"/>
          <p:cNvSpPr/>
          <p:nvPr/>
        </p:nvSpPr>
        <p:spPr>
          <a:xfrm>
            <a:off x="713160" y="1063440"/>
            <a:ext cx="3091320" cy="3016080"/>
          </a:xfrm>
          <a:prstGeom prst="ellipse">
            <a:avLst/>
          </a:prstGeom>
          <a:blipFill rotWithShape="0">
            <a:blip r:embed="rId1"/>
            <a:srcRect/>
            <a:stretch/>
          </a:blip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3"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Poppins Black"/>
                <a:ea typeface="Poppins Black"/>
              </a:rPr>
              <a:t>CONCLUSION</a:t>
            </a:r>
            <a:br>
              <a:rPr sz="1800"/>
            </a:br>
            <a:endParaRPr b="0" lang="en-US" sz="3200" spc="-1" strike="noStrike">
              <a:solidFill>
                <a:srgbClr val="000000"/>
              </a:solidFill>
              <a:latin typeface="Arial"/>
            </a:endParaRPr>
          </a:p>
        </p:txBody>
      </p:sp>
      <p:sp>
        <p:nvSpPr>
          <p:cNvPr id="504" name="TextBox 5"/>
          <p:cNvSpPr/>
          <p:nvPr/>
        </p:nvSpPr>
        <p:spPr>
          <a:xfrm>
            <a:off x="713160" y="1408320"/>
            <a:ext cx="8042760" cy="3740040"/>
          </a:xfrm>
          <a:prstGeom prst="rect">
            <a:avLst/>
          </a:prstGeom>
          <a:noFill/>
          <a:ln w="0">
            <a:noFill/>
          </a:ln>
        </p:spPr>
        <p:style>
          <a:lnRef idx="0"/>
          <a:fillRef idx="0"/>
          <a:effectRef idx="0"/>
          <a:fontRef idx="minor"/>
        </p:style>
        <p:txBody>
          <a:bodyPr lIns="90000" rIns="90000" tIns="45000" bIns="45000" anchor="t">
            <a:spAutoFit/>
          </a:bodyPr>
          <a:p>
            <a:pPr algn="just">
              <a:lnSpc>
                <a:spcPct val="150000"/>
              </a:lnSpc>
              <a:buNone/>
            </a:pPr>
            <a:r>
              <a:rPr b="0" lang="en-US" sz="1600" spc="-1" strike="noStrike">
                <a:solidFill>
                  <a:srgbClr val="ffffff"/>
                </a:solidFill>
                <a:latin typeface="Roboto"/>
                <a:ea typeface="Roboto"/>
              </a:rPr>
              <a:t>In conclusion, mobile app development encompasses different types of apps, including native, web, and hybrid, which utilize programming languages like Swift, Objective-C, Java, Kotlin, HTML, CSS, and JavaScript, along with frameworks such as React Native and Flutter. Architectural patterns like MVC, MVVM, and Clean Architecture help organize the app's structure. Analyzing user requirements is crucial for defining functionalities and designing a seamless user experience. The choice of programming language depends on factors such as the target platform, development resources, performance requirements, and the desired level of access to device capabilities. </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5" name="PlaceHolder 1"/>
          <p:cNvSpPr>
            <a:spLocks noGrp="1"/>
          </p:cNvSpPr>
          <p:nvPr>
            <p:ph type="title"/>
          </p:nvPr>
        </p:nvSpPr>
        <p:spPr>
          <a:xfrm>
            <a:off x="998640" y="3668040"/>
            <a:ext cx="7352640" cy="680400"/>
          </a:xfrm>
          <a:prstGeom prst="rect">
            <a:avLst/>
          </a:prstGeom>
          <a:noFill/>
          <a:ln w="0">
            <a:noFill/>
          </a:ln>
        </p:spPr>
        <p:txBody>
          <a:bodyPr tIns="91440" bIns="91440" anchor="t">
            <a:noAutofit/>
          </a:bodyPr>
          <a:p>
            <a:pPr>
              <a:lnSpc>
                <a:spcPct val="100000"/>
              </a:lnSpc>
              <a:buNone/>
              <a:tabLst>
                <a:tab algn="l" pos="0"/>
              </a:tabLst>
            </a:pPr>
            <a:r>
              <a:rPr b="0" lang="en" sz="2900" spc="-1" strike="noStrike">
                <a:solidFill>
                  <a:srgbClr val="a3a7ff"/>
                </a:solidFill>
                <a:latin typeface="Times New Roman"/>
                <a:ea typeface="Poppins Black"/>
              </a:rPr>
              <a:t>—</a:t>
            </a:r>
            <a:r>
              <a:rPr b="0" lang="en" sz="2900" spc="-1" strike="noStrike">
                <a:solidFill>
                  <a:srgbClr val="a3a7ff"/>
                </a:solidFill>
                <a:latin typeface="Times New Roman"/>
                <a:ea typeface="Poppins Black"/>
              </a:rPr>
              <a:t>thought</a:t>
            </a:r>
            <a:endParaRPr b="0" lang="en-US" sz="2900" spc="-1" strike="noStrike">
              <a:solidFill>
                <a:srgbClr val="000000"/>
              </a:solidFill>
              <a:latin typeface="Arial"/>
            </a:endParaRPr>
          </a:p>
        </p:txBody>
      </p:sp>
      <p:sp>
        <p:nvSpPr>
          <p:cNvPr id="506" name="PlaceHolder 2"/>
          <p:cNvSpPr>
            <a:spLocks noGrp="1"/>
          </p:cNvSpPr>
          <p:nvPr>
            <p:ph type="subTitle"/>
          </p:nvPr>
        </p:nvSpPr>
        <p:spPr>
          <a:xfrm>
            <a:off x="896040" y="1322640"/>
            <a:ext cx="7352640" cy="2345040"/>
          </a:xfrm>
          <a:prstGeom prst="rect">
            <a:avLst/>
          </a:prstGeom>
          <a:noFill/>
          <a:ln w="0">
            <a:noFill/>
          </a:ln>
        </p:spPr>
        <p:txBody>
          <a:bodyPr tIns="91440" bIns="91440" anchor="t">
            <a:noAutofit/>
          </a:bodyPr>
          <a:p>
            <a:pPr algn="just">
              <a:lnSpc>
                <a:spcPct val="100000"/>
              </a:lnSpc>
              <a:buNone/>
              <a:tabLst>
                <a:tab algn="l" pos="0"/>
              </a:tabLst>
            </a:pPr>
            <a:r>
              <a:rPr b="0" lang="en-US" sz="3600" spc="-1" strike="noStrike">
                <a:solidFill>
                  <a:srgbClr val="ffffff"/>
                </a:solidFill>
                <a:latin typeface="Times New Roman"/>
                <a:ea typeface="Times New Roman"/>
              </a:rPr>
              <a:t>It’s just important to remember that work doesn’t stop once your app has been </a:t>
            </a:r>
            <a:r>
              <a:rPr b="0" lang="en-US" sz="3600" spc="-1" strike="noStrike">
                <a:solidFill>
                  <a:srgbClr val="ffffff"/>
                </a:solidFill>
                <a:latin typeface="Times New Roman"/>
                <a:ea typeface="Roboto"/>
              </a:rPr>
              <a:t>deployed. In fact, it’s only starting.</a:t>
            </a:r>
            <a:endParaRPr b="0" lang="en-US" sz="3600" spc="-1" strike="noStrike">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7"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Poppins Black"/>
                <a:ea typeface="Poppins Black"/>
              </a:rPr>
              <a:t>References</a:t>
            </a:r>
            <a:endParaRPr b="0" lang="en-US" sz="3200" spc="-1" strike="noStrike">
              <a:solidFill>
                <a:srgbClr val="000000"/>
              </a:solidFill>
              <a:latin typeface="Arial"/>
            </a:endParaRPr>
          </a:p>
        </p:txBody>
      </p:sp>
      <p:sp>
        <p:nvSpPr>
          <p:cNvPr id="508" name="TextBox 5"/>
          <p:cNvSpPr/>
          <p:nvPr/>
        </p:nvSpPr>
        <p:spPr>
          <a:xfrm>
            <a:off x="713160" y="1060200"/>
            <a:ext cx="8430480" cy="4258440"/>
          </a:xfrm>
          <a:prstGeom prst="rect">
            <a:avLst/>
          </a:prstGeom>
          <a:noFill/>
          <a:ln w="0">
            <a:noFill/>
          </a:ln>
        </p:spPr>
        <p:style>
          <a:lnRef idx="0"/>
          <a:fillRef idx="0"/>
          <a:effectRef idx="0"/>
          <a:fontRef idx="minor"/>
        </p:style>
        <p:txBody>
          <a:bodyPr lIns="90000" rIns="90000" tIns="45000" bIns="45000" anchor="t">
            <a:spAutoFit/>
          </a:bodyPr>
          <a:p>
            <a:pPr marL="235080" indent="-235080" algn="just">
              <a:lnSpc>
                <a:spcPct val="150000"/>
              </a:lnSpc>
              <a:spcAft>
                <a:spcPts val="26"/>
              </a:spcAft>
              <a:buNone/>
              <a:tabLst>
                <a:tab algn="l" pos="0"/>
              </a:tabLst>
            </a:pPr>
            <a:r>
              <a:rPr b="0" lang="en-US" sz="1400" spc="-1" strike="noStrike">
                <a:solidFill>
                  <a:srgbClr val="ffffff"/>
                </a:solidFill>
                <a:latin typeface="Roboto"/>
                <a:ea typeface="Roboto"/>
              </a:rPr>
              <a:t>1. Amazon from: </a:t>
            </a:r>
            <a:r>
              <a:rPr b="0" lang="en-US" sz="1400" spc="-1" strike="noStrike" u="sng">
                <a:solidFill>
                  <a:srgbClr val="ffffff"/>
                </a:solidFill>
                <a:uFillTx/>
                <a:latin typeface="Roboto"/>
                <a:ea typeface="Roboto"/>
                <a:hlinkClick r:id="rId1"/>
              </a:rPr>
              <a:t>https://aws.amazon.com/compare/the-difference-between-web-apps-native-apps-and-hybrid-apps/?nc1=h_ls</a:t>
            </a:r>
            <a:r>
              <a:rPr b="0" lang="en-US" sz="1400" spc="-1" strike="noStrike">
                <a:solidFill>
                  <a:srgbClr val="ffffff"/>
                </a:solidFill>
                <a:latin typeface="Roboto"/>
                <a:ea typeface="Roboto"/>
              </a:rPr>
              <a:t>   </a:t>
            </a:r>
            <a:r>
              <a:rPr b="0" lang="en-US" sz="1400" spc="-1" strike="noStrike" u="sng">
                <a:solidFill>
                  <a:srgbClr val="ffffff"/>
                </a:solidFill>
                <a:uFillTx/>
                <a:latin typeface="Roboto"/>
                <a:ea typeface="Roboto"/>
                <a:hlinkClick r:id="rId2"/>
              </a:rPr>
              <a:t>https://aws.amazon.com/mobile/mobile-application-development/</a:t>
            </a:r>
            <a:endParaRPr b="0" lang="en-US" sz="1400" spc="-1" strike="noStrike">
              <a:latin typeface="Arial"/>
            </a:endParaRPr>
          </a:p>
          <a:p>
            <a:pPr marL="235080" indent="-235080" algn="just">
              <a:lnSpc>
                <a:spcPct val="150000"/>
              </a:lnSpc>
              <a:spcAft>
                <a:spcPts val="26"/>
              </a:spcAft>
              <a:buNone/>
              <a:tabLst>
                <a:tab algn="l" pos="0"/>
              </a:tabLst>
            </a:pPr>
            <a:r>
              <a:rPr b="0" lang="en-US" sz="1400" spc="-1" strike="noStrike">
                <a:solidFill>
                  <a:srgbClr val="ffffff"/>
                </a:solidFill>
                <a:latin typeface="Roboto"/>
                <a:ea typeface="Roboto"/>
              </a:rPr>
              <a:t>2. Appivo from </a:t>
            </a:r>
            <a:r>
              <a:rPr b="0" lang="en-US" sz="1400" spc="-1" strike="noStrike" u="sng">
                <a:solidFill>
                  <a:srgbClr val="ffffff"/>
                </a:solidFill>
                <a:uFillTx/>
                <a:latin typeface="Roboto"/>
                <a:ea typeface="Roboto"/>
                <a:hlinkClick r:id="rId3"/>
              </a:rPr>
              <a:t>https://www.appivo.com/articles/7-key-steps-for-good-app-requirements/</a:t>
            </a:r>
            <a:r>
              <a:rPr b="0" lang="en-US" sz="1400" spc="-1" strike="noStrike">
                <a:solidFill>
                  <a:srgbClr val="ffffff"/>
                </a:solidFill>
                <a:latin typeface="Roboto"/>
                <a:ea typeface="Roboto"/>
              </a:rPr>
              <a:t> </a:t>
            </a:r>
            <a:endParaRPr b="0" lang="en-US" sz="1400" spc="-1" strike="noStrike">
              <a:latin typeface="Arial"/>
            </a:endParaRPr>
          </a:p>
          <a:p>
            <a:pPr marL="235080" indent="-235080" algn="just">
              <a:lnSpc>
                <a:spcPct val="150000"/>
              </a:lnSpc>
              <a:spcAft>
                <a:spcPts val="26"/>
              </a:spcAft>
              <a:buNone/>
              <a:tabLst>
                <a:tab algn="l" pos="0"/>
              </a:tabLst>
            </a:pPr>
            <a:r>
              <a:rPr b="0" lang="en-US" sz="1400" spc="-1" strike="noStrike">
                <a:solidFill>
                  <a:srgbClr val="ffffff"/>
                </a:solidFill>
                <a:latin typeface="Roboto"/>
                <a:ea typeface="Roboto"/>
              </a:rPr>
              <a:t>3.</a:t>
            </a:r>
            <a:r>
              <a:rPr b="0" i="1" lang="en-US" sz="1400" spc="-1" strike="noStrike">
                <a:solidFill>
                  <a:srgbClr val="ffffff"/>
                </a:solidFill>
                <a:latin typeface="Roboto"/>
                <a:ea typeface="Roboto"/>
              </a:rPr>
              <a:t> BairesDevBlog</a:t>
            </a:r>
            <a:endParaRPr b="0" lang="en-US" sz="1400" spc="-1" strike="noStrike">
              <a:latin typeface="Arial"/>
            </a:endParaRPr>
          </a:p>
          <a:p>
            <a:pPr marL="235080" indent="-235080">
              <a:lnSpc>
                <a:spcPct val="150000"/>
              </a:lnSpc>
              <a:spcAft>
                <a:spcPts val="26"/>
              </a:spcAft>
              <a:buNone/>
              <a:tabLst>
                <a:tab algn="l" pos="0"/>
              </a:tabLst>
            </a:pPr>
            <a:r>
              <a:rPr b="0" lang="en-US" sz="1400" spc="-1" strike="noStrike">
                <a:solidFill>
                  <a:srgbClr val="ffffff"/>
                </a:solidFill>
                <a:latin typeface="Roboto"/>
                <a:ea typeface="Roboto"/>
              </a:rPr>
              <a:t>4. velvetech from </a:t>
            </a:r>
            <a:r>
              <a:rPr b="0" lang="en-US" sz="1400" spc="-1" strike="noStrike" u="sng">
                <a:solidFill>
                  <a:srgbClr val="ffffff"/>
                </a:solidFill>
                <a:uFillTx/>
                <a:latin typeface="Roboto"/>
                <a:ea typeface="Roboto"/>
                <a:hlinkClick r:id="rId4"/>
              </a:rPr>
              <a:t>https://www.velvetech.com/blog/mobile-app-development-process/</a:t>
            </a:r>
            <a:endParaRPr b="0" lang="en-US" sz="1400" spc="-1" strike="noStrike">
              <a:latin typeface="Arial"/>
            </a:endParaRPr>
          </a:p>
          <a:p>
            <a:pPr marL="235080" indent="-235080">
              <a:lnSpc>
                <a:spcPct val="150000"/>
              </a:lnSpc>
              <a:buNone/>
              <a:tabLst>
                <a:tab algn="l" pos="0"/>
              </a:tabLst>
            </a:pPr>
            <a:r>
              <a:rPr b="0" lang="en-US" sz="1400" spc="-1" strike="noStrike">
                <a:solidFill>
                  <a:srgbClr val="ffffff"/>
                </a:solidFill>
                <a:latin typeface="Roboto"/>
                <a:ea typeface="Roboto"/>
              </a:rPr>
              <a:t>5. </a:t>
            </a:r>
            <a:r>
              <a:rPr b="0" lang="en-US" sz="1400" spc="-1" strike="noStrike" u="sng">
                <a:solidFill>
                  <a:srgbClr val="ffffff"/>
                </a:solidFill>
                <a:uFillTx/>
                <a:latin typeface="Roboto"/>
                <a:ea typeface="Roboto"/>
                <a:hlinkClick r:id="rId5"/>
              </a:rPr>
              <a:t>https://itcraftapps.com/blog/estimating-mobile-app-development-costs-a-comprehensive-guide/</a:t>
            </a:r>
            <a:r>
              <a:rPr b="0" lang="en-US" sz="1400" spc="-1" strike="noStrike" u="sng">
                <a:solidFill>
                  <a:srgbClr val="ffffff"/>
                </a:solidFill>
                <a:uFillTx/>
                <a:latin typeface="Roboto"/>
                <a:ea typeface="Roboto"/>
              </a:rPr>
              <a:t> </a:t>
            </a:r>
            <a:endParaRPr b="0" lang="en-US" sz="1400" spc="-1" strike="noStrike">
              <a:latin typeface="Arial"/>
            </a:endParaRPr>
          </a:p>
          <a:p>
            <a:pPr marL="235080" indent="-235080">
              <a:lnSpc>
                <a:spcPct val="150000"/>
              </a:lnSpc>
              <a:buNone/>
              <a:tabLst>
                <a:tab algn="l" pos="0"/>
              </a:tabLst>
            </a:pPr>
            <a:r>
              <a:rPr b="0" lang="en-US" sz="1400" spc="-1" strike="noStrike">
                <a:solidFill>
                  <a:srgbClr val="ffffff"/>
                </a:solidFill>
                <a:latin typeface="Roboto"/>
                <a:ea typeface="Roboto"/>
              </a:rPr>
              <a:t>6. mobidev: </a:t>
            </a:r>
            <a:r>
              <a:rPr b="0" lang="en-US" sz="1400" spc="-1" strike="noStrike" u="sng">
                <a:solidFill>
                  <a:srgbClr val="ffffff"/>
                </a:solidFill>
                <a:uFillTx/>
                <a:latin typeface="Roboto"/>
                <a:ea typeface="Roboto"/>
                <a:hlinkClick r:id="rId6"/>
              </a:rPr>
              <a:t>https://mobidev.biz/blog/cross-platform-mobile-development-frameworks-comparison</a:t>
            </a:r>
            <a:r>
              <a:rPr b="0" lang="en-US" sz="1400" spc="-1" strike="noStrike" u="sng">
                <a:solidFill>
                  <a:srgbClr val="ffffff"/>
                </a:solidFill>
                <a:uFillTx/>
                <a:latin typeface="Roboto"/>
                <a:ea typeface="Roboto"/>
              </a:rPr>
              <a:t> </a:t>
            </a:r>
            <a:endParaRPr b="0" lang="en-US" sz="1400" spc="-1" strike="noStrike">
              <a:latin typeface="Arial"/>
            </a:endParaRPr>
          </a:p>
          <a:p>
            <a:pPr marL="235080" indent="-235080">
              <a:lnSpc>
                <a:spcPct val="150000"/>
              </a:lnSpc>
              <a:buNone/>
              <a:tabLst>
                <a:tab algn="l" pos="0"/>
              </a:tabLst>
            </a:pPr>
            <a:r>
              <a:rPr b="0" lang="en-US" sz="1400" spc="-1" strike="noStrike">
                <a:solidFill>
                  <a:srgbClr val="ffffff"/>
                </a:solidFill>
                <a:latin typeface="Roboto"/>
                <a:ea typeface="Roboto"/>
              </a:rPr>
              <a:t>7. </a:t>
            </a:r>
            <a:r>
              <a:rPr b="0" lang="fr-FR" sz="1400" spc="-1" strike="noStrike">
                <a:solidFill>
                  <a:srgbClr val="ffffff"/>
                </a:solidFill>
                <a:latin typeface="Roboto"/>
                <a:ea typeface="Roboto"/>
              </a:rPr>
              <a:t>Scaler</a:t>
            </a:r>
            <a:endParaRPr b="0" lang="en-US" sz="1400" spc="-1" strike="noStrike">
              <a:latin typeface="Arial"/>
            </a:endParaRPr>
          </a:p>
          <a:p>
            <a:pPr marL="235080" indent="-235080">
              <a:lnSpc>
                <a:spcPct val="150000"/>
              </a:lnSpc>
              <a:buNone/>
              <a:tabLst>
                <a:tab algn="l" pos="0"/>
              </a:tabLst>
            </a:pPr>
            <a:r>
              <a:rPr b="0" lang="fr-FR" sz="1400" spc="-1" strike="noStrike">
                <a:solidFill>
                  <a:srgbClr val="ffffff"/>
                </a:solidFill>
                <a:latin typeface="Roboto"/>
                <a:ea typeface="Roboto"/>
              </a:rPr>
              <a:t>8. </a:t>
            </a:r>
            <a:r>
              <a:rPr b="0" lang="en-US" sz="1400" spc="-1" strike="noStrike">
                <a:solidFill>
                  <a:srgbClr val="ffffff"/>
                </a:solidFill>
                <a:latin typeface="Roboto"/>
                <a:ea typeface="Roboto"/>
              </a:rPr>
              <a:t>GreekForGreeks : https://www.geeksforgeeks.org/microservices-architecture-on-aws/</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9" name="PlaceHolder 1"/>
          <p:cNvSpPr>
            <a:spLocks noGrp="1"/>
          </p:cNvSpPr>
          <p:nvPr>
            <p:ph type="title"/>
          </p:nvPr>
        </p:nvSpPr>
        <p:spPr>
          <a:xfrm>
            <a:off x="867240" y="1793520"/>
            <a:ext cx="7717320" cy="1185480"/>
          </a:xfrm>
          <a:prstGeom prst="rect">
            <a:avLst/>
          </a:prstGeom>
          <a:noFill/>
          <a:ln w="0">
            <a:noFill/>
          </a:ln>
        </p:spPr>
        <p:txBody>
          <a:bodyPr tIns="91440" bIns="91440" anchor="t">
            <a:noAutofit/>
          </a:bodyPr>
          <a:p>
            <a:pPr algn="ctr">
              <a:lnSpc>
                <a:spcPct val="100000"/>
              </a:lnSpc>
              <a:buNone/>
            </a:pPr>
            <a:r>
              <a:rPr b="0" lang="en-US" sz="6600" spc="-1" strike="noStrike">
                <a:solidFill>
                  <a:srgbClr val="ffffff"/>
                </a:solidFill>
                <a:latin typeface="Poppins Black"/>
                <a:ea typeface="Poppins Black"/>
              </a:rPr>
              <a:t>Thank You !</a:t>
            </a:r>
            <a:endParaRPr b="0" lang="en-US" sz="6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PlaceHolder 1"/>
          <p:cNvSpPr>
            <a:spLocks noGrp="1"/>
          </p:cNvSpPr>
          <p:nvPr>
            <p:ph type="title"/>
          </p:nvPr>
        </p:nvSpPr>
        <p:spPr>
          <a:xfrm rot="21583200">
            <a:off x="1478520" y="1296000"/>
            <a:ext cx="2585880" cy="549000"/>
          </a:xfrm>
          <a:prstGeom prst="rect">
            <a:avLst/>
          </a:prstGeom>
          <a:noFill/>
          <a:ln w="0">
            <a:noFill/>
          </a:ln>
        </p:spPr>
        <p:txBody>
          <a:bodyPr tIns="91440" bIns="91440" anchor="ctr">
            <a:noAutofit/>
          </a:bodyPr>
          <a:p>
            <a:pPr>
              <a:lnSpc>
                <a:spcPct val="100000"/>
              </a:lnSpc>
              <a:buNone/>
              <a:tabLst>
                <a:tab algn="l" pos="0"/>
              </a:tabLst>
            </a:pPr>
            <a:r>
              <a:rPr b="0" lang="en" sz="2200" spc="-1" strike="noStrike">
                <a:solidFill>
                  <a:srgbClr val="a3a7ff"/>
                </a:solidFill>
                <a:latin typeface="Roboto"/>
                <a:ea typeface="Roboto"/>
              </a:rPr>
              <a:t>Introdu</a:t>
            </a:r>
            <a:r>
              <a:rPr b="0" lang="en" sz="2200" spc="-1" strike="noStrike">
                <a:solidFill>
                  <a:srgbClr val="a3a7ff"/>
                </a:solidFill>
                <a:latin typeface="Roboto"/>
                <a:ea typeface="Roboto"/>
              </a:rPr>
              <a:t>ction</a:t>
            </a:r>
            <a:endParaRPr b="0" lang="en-US" sz="2200" spc="-1" strike="noStrike">
              <a:solidFill>
                <a:srgbClr val="000000"/>
              </a:solidFill>
              <a:latin typeface="Arial"/>
            </a:endParaRPr>
          </a:p>
        </p:txBody>
      </p:sp>
      <p:sp>
        <p:nvSpPr>
          <p:cNvPr id="393" name="PlaceHolder 2"/>
          <p:cNvSpPr>
            <a:spLocks noGrp="1"/>
          </p:cNvSpPr>
          <p:nvPr>
            <p:ph type="title"/>
          </p:nvPr>
        </p:nvSpPr>
        <p:spPr>
          <a:xfrm rot="21584400">
            <a:off x="5999760" y="4147920"/>
            <a:ext cx="2585520" cy="739440"/>
          </a:xfrm>
          <a:prstGeom prst="rect">
            <a:avLst/>
          </a:prstGeom>
          <a:noFill/>
          <a:ln w="0">
            <a:noFill/>
          </a:ln>
        </p:spPr>
        <p:txBody>
          <a:bodyPr tIns="91440" bIns="91440" anchor="ctr">
            <a:noAutofit/>
          </a:bodyPr>
          <a:p>
            <a:pPr>
              <a:lnSpc>
                <a:spcPct val="100000"/>
              </a:lnSpc>
              <a:buNone/>
              <a:tabLst>
                <a:tab algn="l" pos="0"/>
              </a:tabLst>
            </a:pPr>
            <a:r>
              <a:rPr b="0" lang="fr-FR" sz="2200" spc="-1" strike="noStrike">
                <a:solidFill>
                  <a:srgbClr val="a3a7ff"/>
                </a:solidFill>
                <a:latin typeface="Roboto"/>
                <a:ea typeface="Roboto"/>
              </a:rPr>
              <a:t>Conclu</a:t>
            </a:r>
            <a:r>
              <a:rPr b="0" lang="fr-FR" sz="2200" spc="-1" strike="noStrike">
                <a:solidFill>
                  <a:srgbClr val="a3a7ff"/>
                </a:solidFill>
                <a:latin typeface="Roboto"/>
                <a:ea typeface="Roboto"/>
              </a:rPr>
              <a:t>sion</a:t>
            </a:r>
            <a:endParaRPr b="0" lang="en-US" sz="2200" spc="-1" strike="noStrike">
              <a:solidFill>
                <a:srgbClr val="000000"/>
              </a:solidFill>
              <a:latin typeface="Arial"/>
            </a:endParaRPr>
          </a:p>
        </p:txBody>
      </p:sp>
      <p:sp>
        <p:nvSpPr>
          <p:cNvPr id="394" name="PlaceHolder 3"/>
          <p:cNvSpPr>
            <a:spLocks noGrp="1"/>
          </p:cNvSpPr>
          <p:nvPr>
            <p:ph type="subTitle"/>
          </p:nvPr>
        </p:nvSpPr>
        <p:spPr>
          <a:xfrm rot="21592200">
            <a:off x="1487880" y="4001760"/>
            <a:ext cx="4014360" cy="673560"/>
          </a:xfrm>
          <a:prstGeom prst="rect">
            <a:avLst/>
          </a:prstGeom>
          <a:noFill/>
          <a:ln w="0">
            <a:noFill/>
          </a:ln>
        </p:spPr>
        <p:txBody>
          <a:bodyPr tIns="91440" bIns="91440" anchor="t">
            <a:noAutofit/>
          </a:bodyPr>
          <a:p>
            <a:pPr>
              <a:lnSpc>
                <a:spcPct val="100000"/>
              </a:lnSpc>
              <a:buNone/>
              <a:tabLst>
                <a:tab algn="l" pos="0"/>
              </a:tabLst>
            </a:pPr>
            <a:r>
              <a:rPr b="0" lang="en-US" sz="2200" spc="-1" strike="noStrike">
                <a:solidFill>
                  <a:srgbClr val="ffffff"/>
                </a:solidFill>
                <a:latin typeface="Roboto"/>
                <a:ea typeface="Roboto"/>
              </a:rPr>
              <a:t>Key </a:t>
            </a:r>
            <a:r>
              <a:rPr b="0" lang="en-US" sz="2200" spc="-1" strike="noStrike">
                <a:solidFill>
                  <a:srgbClr val="ffffff"/>
                </a:solidFill>
                <a:latin typeface="Roboto"/>
                <a:ea typeface="Roboto"/>
              </a:rPr>
              <a:t>steps </a:t>
            </a:r>
            <a:r>
              <a:rPr b="0" lang="en-US" sz="2200" spc="-1" strike="noStrike">
                <a:solidFill>
                  <a:srgbClr val="ffffff"/>
                </a:solidFill>
                <a:latin typeface="Roboto"/>
                <a:ea typeface="Roboto"/>
              </a:rPr>
              <a:t>for </a:t>
            </a:r>
            <a:r>
              <a:rPr b="0" lang="en-US" sz="2200" spc="-1" strike="noStrike">
                <a:solidFill>
                  <a:srgbClr val="ffffff"/>
                </a:solidFill>
                <a:latin typeface="Roboto"/>
                <a:ea typeface="Roboto"/>
              </a:rPr>
              <a:t>develo</a:t>
            </a:r>
            <a:r>
              <a:rPr b="0" lang="en-US" sz="2200" spc="-1" strike="noStrike">
                <a:solidFill>
                  <a:srgbClr val="ffffff"/>
                </a:solidFill>
                <a:latin typeface="Roboto"/>
                <a:ea typeface="Roboto"/>
              </a:rPr>
              <a:t>pment </a:t>
            </a:r>
            <a:r>
              <a:rPr b="0" lang="en-US" sz="2200" spc="-1" strike="noStrike">
                <a:solidFill>
                  <a:srgbClr val="ffffff"/>
                </a:solidFill>
                <a:latin typeface="Roboto"/>
                <a:ea typeface="Roboto"/>
              </a:rPr>
              <a:t>proces</a:t>
            </a:r>
            <a:r>
              <a:rPr b="0" lang="en-US" sz="2200" spc="-1" strike="noStrike">
                <a:solidFill>
                  <a:srgbClr val="ffffff"/>
                </a:solidFill>
                <a:latin typeface="Roboto"/>
                <a:ea typeface="Roboto"/>
              </a:rPr>
              <a:t>s</a:t>
            </a:r>
            <a:endParaRPr b="0" lang="en-US" sz="2200" spc="-1" strike="noStrike">
              <a:latin typeface="Arial"/>
            </a:endParaRPr>
          </a:p>
        </p:txBody>
      </p:sp>
      <p:sp>
        <p:nvSpPr>
          <p:cNvPr id="395" name="PlaceHolder 4"/>
          <p:cNvSpPr>
            <a:spLocks noGrp="1"/>
          </p:cNvSpPr>
          <p:nvPr>
            <p:ph type="title"/>
          </p:nvPr>
        </p:nvSpPr>
        <p:spPr>
          <a:xfrm rot="21582600">
            <a:off x="6013080" y="1288440"/>
            <a:ext cx="2906280" cy="857160"/>
          </a:xfrm>
          <a:prstGeom prst="rect">
            <a:avLst/>
          </a:prstGeom>
          <a:noFill/>
          <a:ln w="0">
            <a:noFill/>
          </a:ln>
        </p:spPr>
        <p:txBody>
          <a:bodyPr tIns="91440" bIns="91440" anchor="b">
            <a:noAutofit/>
          </a:bodyPr>
          <a:p>
            <a:pPr>
              <a:lnSpc>
                <a:spcPct val="100000"/>
              </a:lnSpc>
              <a:buNone/>
              <a:tabLst>
                <a:tab algn="l" pos="0"/>
              </a:tabLst>
            </a:pPr>
            <a:r>
              <a:rPr b="0" lang="en-US" sz="2200" spc="-1" strike="noStrike">
                <a:solidFill>
                  <a:srgbClr val="ffffff"/>
                </a:solidFill>
                <a:latin typeface="Roboto"/>
                <a:ea typeface="Roboto"/>
              </a:rPr>
              <a:t>Major </a:t>
            </a:r>
            <a:r>
              <a:rPr b="0" lang="en-US" sz="2200" spc="-1" strike="noStrike">
                <a:solidFill>
                  <a:srgbClr val="ffffff"/>
                </a:solidFill>
                <a:latin typeface="Roboto"/>
                <a:ea typeface="Roboto"/>
              </a:rPr>
              <a:t>types </a:t>
            </a:r>
            <a:r>
              <a:rPr b="0" lang="en-US" sz="2200" spc="-1" strike="noStrike">
                <a:solidFill>
                  <a:srgbClr val="ffffff"/>
                </a:solidFill>
                <a:latin typeface="Roboto"/>
                <a:ea typeface="Roboto"/>
              </a:rPr>
              <a:t>of </a:t>
            </a:r>
            <a:r>
              <a:rPr b="0" lang="en-US" sz="2200" spc="-1" strike="noStrike">
                <a:solidFill>
                  <a:srgbClr val="ffffff"/>
                </a:solidFill>
                <a:latin typeface="Roboto"/>
                <a:ea typeface="Roboto"/>
              </a:rPr>
              <a:t>mobile </a:t>
            </a:r>
            <a:r>
              <a:rPr b="0" lang="en-US" sz="2200" spc="-1" strike="noStrike">
                <a:solidFill>
                  <a:srgbClr val="ffffff"/>
                </a:solidFill>
                <a:latin typeface="Roboto"/>
                <a:ea typeface="Roboto"/>
              </a:rPr>
              <a:t>apps </a:t>
            </a:r>
            <a:r>
              <a:rPr b="0" lang="en-US" sz="2200" spc="-1" strike="noStrike">
                <a:solidFill>
                  <a:srgbClr val="ffffff"/>
                </a:solidFill>
                <a:latin typeface="Roboto"/>
                <a:ea typeface="Roboto"/>
              </a:rPr>
              <a:t>and </a:t>
            </a:r>
            <a:r>
              <a:rPr b="0" lang="en-US" sz="2200" spc="-1" strike="noStrike">
                <a:solidFill>
                  <a:srgbClr val="ffffff"/>
                </a:solidFill>
                <a:latin typeface="Roboto"/>
                <a:ea typeface="Roboto"/>
              </a:rPr>
              <a:t>compa</a:t>
            </a:r>
            <a:r>
              <a:rPr b="0" lang="en-US" sz="2200" spc="-1" strike="noStrike">
                <a:solidFill>
                  <a:srgbClr val="ffffff"/>
                </a:solidFill>
                <a:latin typeface="Roboto"/>
                <a:ea typeface="Roboto"/>
              </a:rPr>
              <a:t>rison</a:t>
            </a:r>
            <a:endParaRPr b="0" lang="en-US" sz="2200" spc="-1" strike="noStrike">
              <a:solidFill>
                <a:srgbClr val="000000"/>
              </a:solidFill>
              <a:latin typeface="Arial"/>
            </a:endParaRPr>
          </a:p>
        </p:txBody>
      </p:sp>
      <p:sp>
        <p:nvSpPr>
          <p:cNvPr id="396" name="PlaceHolder 5"/>
          <p:cNvSpPr>
            <a:spLocks noGrp="1"/>
          </p:cNvSpPr>
          <p:nvPr>
            <p:ph type="subTitle"/>
          </p:nvPr>
        </p:nvSpPr>
        <p:spPr>
          <a:xfrm rot="21592200">
            <a:off x="1477800" y="3193920"/>
            <a:ext cx="2967480" cy="672120"/>
          </a:xfrm>
          <a:prstGeom prst="rect">
            <a:avLst/>
          </a:prstGeom>
          <a:noFill/>
          <a:ln w="0">
            <a:noFill/>
          </a:ln>
        </p:spPr>
        <p:txBody>
          <a:bodyPr tIns="91440" bIns="91440" anchor="t">
            <a:noAutofit/>
          </a:bodyPr>
          <a:p>
            <a:pPr>
              <a:lnSpc>
                <a:spcPct val="100000"/>
              </a:lnSpc>
              <a:buNone/>
              <a:tabLst>
                <a:tab algn="l" pos="0"/>
              </a:tabLst>
            </a:pPr>
            <a:r>
              <a:rPr b="0" lang="en-US" sz="2200" spc="-1" strike="noStrike">
                <a:solidFill>
                  <a:srgbClr val="a3a7ff"/>
                </a:solidFill>
                <a:latin typeface="Roboto"/>
                <a:ea typeface="Roboto"/>
              </a:rPr>
              <a:t>Collect </a:t>
            </a:r>
            <a:r>
              <a:rPr b="0" lang="en-US" sz="2200" spc="-1" strike="noStrike">
                <a:solidFill>
                  <a:srgbClr val="a3a7ff"/>
                </a:solidFill>
                <a:latin typeface="Roboto"/>
                <a:ea typeface="Roboto"/>
              </a:rPr>
              <a:t>and </a:t>
            </a:r>
            <a:r>
              <a:rPr b="0" lang="en-US" sz="2200" spc="-1" strike="noStrike">
                <a:solidFill>
                  <a:srgbClr val="a3a7ff"/>
                </a:solidFill>
                <a:latin typeface="Roboto"/>
                <a:ea typeface="Roboto"/>
              </a:rPr>
              <a:t>analyz</a:t>
            </a:r>
            <a:r>
              <a:rPr b="0" lang="en-US" sz="2200" spc="-1" strike="noStrike">
                <a:solidFill>
                  <a:srgbClr val="a3a7ff"/>
                </a:solidFill>
                <a:latin typeface="Roboto"/>
                <a:ea typeface="Roboto"/>
              </a:rPr>
              <a:t>e user </a:t>
            </a:r>
            <a:r>
              <a:rPr b="0" lang="en-US" sz="2200" spc="-1" strike="noStrike">
                <a:solidFill>
                  <a:srgbClr val="a3a7ff"/>
                </a:solidFill>
                <a:latin typeface="Roboto"/>
                <a:ea typeface="Roboto"/>
              </a:rPr>
              <a:t>require</a:t>
            </a:r>
            <a:r>
              <a:rPr b="0" lang="en-US" sz="2200" spc="-1" strike="noStrike">
                <a:solidFill>
                  <a:srgbClr val="a3a7ff"/>
                </a:solidFill>
                <a:latin typeface="Roboto"/>
                <a:ea typeface="Roboto"/>
              </a:rPr>
              <a:t>ments</a:t>
            </a:r>
            <a:endParaRPr b="0" lang="en-US" sz="2200" spc="-1" strike="noStrike">
              <a:latin typeface="Arial"/>
            </a:endParaRPr>
          </a:p>
        </p:txBody>
      </p:sp>
      <p:sp>
        <p:nvSpPr>
          <p:cNvPr id="397" name="PlaceHolder 6"/>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tabLst>
                <a:tab algn="l" pos="0"/>
              </a:tabLst>
            </a:pPr>
            <a:r>
              <a:rPr b="0" lang="en" sz="3200" spc="-1" strike="noStrike">
                <a:solidFill>
                  <a:srgbClr val="ffffff"/>
                </a:solidFill>
                <a:latin typeface="Times New Roman"/>
                <a:ea typeface="Poppins Black"/>
              </a:rPr>
              <a:t>Outli</a:t>
            </a:r>
            <a:r>
              <a:rPr b="0" lang="en" sz="3200" spc="-1" strike="noStrike">
                <a:solidFill>
                  <a:srgbClr val="ffffff"/>
                </a:solidFill>
                <a:latin typeface="Times New Roman"/>
                <a:ea typeface="Poppins Black"/>
              </a:rPr>
              <a:t>ne</a:t>
            </a:r>
            <a:endParaRPr b="0" lang="en-US" sz="3200" spc="-1" strike="noStrike">
              <a:solidFill>
                <a:srgbClr val="000000"/>
              </a:solidFill>
              <a:latin typeface="Arial"/>
            </a:endParaRPr>
          </a:p>
        </p:txBody>
      </p:sp>
      <p:sp>
        <p:nvSpPr>
          <p:cNvPr id="398" name="PlaceHolder 7"/>
          <p:cNvSpPr>
            <a:spLocks noGrp="1"/>
          </p:cNvSpPr>
          <p:nvPr>
            <p:ph type="title"/>
          </p:nvPr>
        </p:nvSpPr>
        <p:spPr>
          <a:xfrm rot="21582600">
            <a:off x="680760" y="1205280"/>
            <a:ext cx="864720" cy="740880"/>
          </a:xfrm>
          <a:prstGeom prst="rect">
            <a:avLst/>
          </a:prstGeom>
          <a:noFill/>
          <a:ln w="0">
            <a:noFill/>
          </a:ln>
        </p:spPr>
        <p:txBody>
          <a:bodyPr tIns="91440" bIns="91440" anchor="ctr">
            <a:noAutofit/>
          </a:bodyPr>
          <a:p>
            <a:pPr algn="ctr">
              <a:lnSpc>
                <a:spcPct val="100000"/>
              </a:lnSpc>
              <a:buNone/>
              <a:tabLst>
                <a:tab algn="l" pos="0"/>
              </a:tabLst>
            </a:pPr>
            <a:r>
              <a:rPr b="0" lang="en" sz="4400" spc="-1" strike="noStrike">
                <a:solidFill>
                  <a:srgbClr val="ffffff"/>
                </a:solidFill>
                <a:latin typeface="Roboto"/>
                <a:ea typeface="Roboto"/>
              </a:rPr>
              <a:t>1</a:t>
            </a:r>
            <a:endParaRPr b="0" lang="en-US" sz="4400" spc="-1" strike="noStrike">
              <a:solidFill>
                <a:srgbClr val="000000"/>
              </a:solidFill>
              <a:latin typeface="Arial"/>
            </a:endParaRPr>
          </a:p>
        </p:txBody>
      </p:sp>
      <p:sp>
        <p:nvSpPr>
          <p:cNvPr id="399" name="Google Shape;294;p45"/>
          <p:cNvSpPr/>
          <p:nvPr/>
        </p:nvSpPr>
        <p:spPr>
          <a:xfrm rot="21583200">
            <a:off x="5088600" y="1316520"/>
            <a:ext cx="864720" cy="740880"/>
          </a:xfrm>
          <a:prstGeom prst="rect">
            <a:avLst/>
          </a:prstGeom>
          <a:noFill/>
          <a:ln w="0">
            <a:noFill/>
          </a:ln>
        </p:spPr>
        <p:style>
          <a:lnRef idx="0"/>
          <a:fillRef idx="0"/>
          <a:effectRef idx="0"/>
          <a:fontRef idx="minor"/>
        </p:style>
        <p:txBody>
          <a:bodyPr tIns="91440" bIns="91440" anchor="ctr">
            <a:noAutofit/>
          </a:bodyPr>
          <a:p>
            <a:pPr algn="ctr">
              <a:lnSpc>
                <a:spcPct val="100000"/>
              </a:lnSpc>
              <a:buNone/>
            </a:pPr>
            <a:r>
              <a:rPr b="0" lang="en" sz="4400" spc="-1" strike="noStrike">
                <a:solidFill>
                  <a:srgbClr val="ffffff"/>
                </a:solidFill>
                <a:latin typeface="Roboto"/>
                <a:ea typeface="Roboto"/>
              </a:rPr>
              <a:t>2</a:t>
            </a:r>
            <a:endParaRPr b="0" lang="en-US" sz="4400" spc="-1" strike="noStrike">
              <a:latin typeface="Arial"/>
            </a:endParaRPr>
          </a:p>
        </p:txBody>
      </p:sp>
      <p:sp>
        <p:nvSpPr>
          <p:cNvPr id="400" name="Google Shape;294;p45"/>
          <p:cNvSpPr/>
          <p:nvPr/>
        </p:nvSpPr>
        <p:spPr>
          <a:xfrm rot="21583200">
            <a:off x="657720" y="2304720"/>
            <a:ext cx="864720" cy="740880"/>
          </a:xfrm>
          <a:prstGeom prst="rect">
            <a:avLst/>
          </a:prstGeom>
          <a:noFill/>
          <a:ln w="0">
            <a:noFill/>
          </a:ln>
        </p:spPr>
        <p:style>
          <a:lnRef idx="0"/>
          <a:fillRef idx="0"/>
          <a:effectRef idx="0"/>
          <a:fontRef idx="minor"/>
        </p:style>
        <p:txBody>
          <a:bodyPr tIns="91440" bIns="91440" anchor="ctr">
            <a:noAutofit/>
          </a:bodyPr>
          <a:p>
            <a:pPr algn="ctr">
              <a:lnSpc>
                <a:spcPct val="100000"/>
              </a:lnSpc>
              <a:buNone/>
            </a:pPr>
            <a:r>
              <a:rPr b="0" lang="en" sz="4400" spc="-1" strike="noStrike">
                <a:solidFill>
                  <a:srgbClr val="ffffff"/>
                </a:solidFill>
                <a:latin typeface="Roboto"/>
                <a:ea typeface="Roboto"/>
              </a:rPr>
              <a:t>3</a:t>
            </a:r>
            <a:endParaRPr b="0" lang="en-US" sz="4400" spc="-1" strike="noStrike">
              <a:latin typeface="Arial"/>
            </a:endParaRPr>
          </a:p>
        </p:txBody>
      </p:sp>
      <p:sp>
        <p:nvSpPr>
          <p:cNvPr id="401" name="Google Shape;285;p45"/>
          <p:cNvSpPr/>
          <p:nvPr/>
        </p:nvSpPr>
        <p:spPr>
          <a:xfrm rot="21583200">
            <a:off x="1386360" y="2364480"/>
            <a:ext cx="3721320" cy="549000"/>
          </a:xfrm>
          <a:prstGeom prst="rect">
            <a:avLst/>
          </a:prstGeom>
          <a:noFill/>
          <a:ln w="0">
            <a:noFill/>
          </a:ln>
        </p:spPr>
        <p:style>
          <a:lnRef idx="0"/>
          <a:fillRef idx="0"/>
          <a:effectRef idx="0"/>
          <a:fontRef idx="minor"/>
        </p:style>
        <p:txBody>
          <a:bodyPr tIns="91440" bIns="91440" anchor="ctr">
            <a:noAutofit/>
          </a:bodyPr>
          <a:p>
            <a:pPr>
              <a:lnSpc>
                <a:spcPct val="100000"/>
              </a:lnSpc>
              <a:buNone/>
              <a:tabLst>
                <a:tab algn="l" pos="0"/>
              </a:tabLst>
            </a:pPr>
            <a:r>
              <a:rPr b="0" lang="en-US" sz="2200" spc="-1" strike="noStrike">
                <a:solidFill>
                  <a:srgbClr val="ffffff"/>
                </a:solidFill>
                <a:latin typeface="Roboto"/>
                <a:ea typeface="Roboto"/>
              </a:rPr>
              <a:t>Programming languages and dev frameworks</a:t>
            </a:r>
            <a:endParaRPr b="0" lang="en-US" sz="2200" spc="-1" strike="noStrike">
              <a:latin typeface="Arial"/>
            </a:endParaRPr>
          </a:p>
        </p:txBody>
      </p:sp>
      <p:sp>
        <p:nvSpPr>
          <p:cNvPr id="402" name="Google Shape;294;p45"/>
          <p:cNvSpPr/>
          <p:nvPr/>
        </p:nvSpPr>
        <p:spPr>
          <a:xfrm rot="21583200">
            <a:off x="5111280" y="2357280"/>
            <a:ext cx="864720" cy="740880"/>
          </a:xfrm>
          <a:prstGeom prst="rect">
            <a:avLst/>
          </a:prstGeom>
          <a:noFill/>
          <a:ln w="0">
            <a:noFill/>
          </a:ln>
        </p:spPr>
        <p:style>
          <a:lnRef idx="0"/>
          <a:fillRef idx="0"/>
          <a:effectRef idx="0"/>
          <a:fontRef idx="minor"/>
        </p:style>
        <p:txBody>
          <a:bodyPr tIns="91440" bIns="91440" anchor="ctr">
            <a:noAutofit/>
          </a:bodyPr>
          <a:p>
            <a:pPr algn="ctr">
              <a:lnSpc>
                <a:spcPct val="100000"/>
              </a:lnSpc>
              <a:buNone/>
            </a:pPr>
            <a:r>
              <a:rPr b="0" lang="en" sz="4400" spc="-1" strike="noStrike">
                <a:solidFill>
                  <a:srgbClr val="ffffff"/>
                </a:solidFill>
                <a:latin typeface="Roboto"/>
                <a:ea typeface="Roboto"/>
              </a:rPr>
              <a:t>4</a:t>
            </a:r>
            <a:endParaRPr b="0" lang="en-US" sz="4400" spc="-1" strike="noStrike">
              <a:latin typeface="Arial"/>
            </a:endParaRPr>
          </a:p>
        </p:txBody>
      </p:sp>
      <p:sp>
        <p:nvSpPr>
          <p:cNvPr id="403" name="Google Shape;290;p45"/>
          <p:cNvSpPr/>
          <p:nvPr/>
        </p:nvSpPr>
        <p:spPr>
          <a:xfrm rot="21592200">
            <a:off x="6000120" y="2439000"/>
            <a:ext cx="2584440" cy="672120"/>
          </a:xfrm>
          <a:prstGeom prst="rect">
            <a:avLst/>
          </a:prstGeom>
          <a:noFill/>
          <a:ln w="0">
            <a:noFill/>
          </a:ln>
        </p:spPr>
        <p:style>
          <a:lnRef idx="0"/>
          <a:fillRef idx="0"/>
          <a:effectRef idx="0"/>
          <a:fontRef idx="minor"/>
        </p:style>
        <p:txBody>
          <a:bodyPr tIns="91440" bIns="91440" anchor="t">
            <a:noAutofit/>
          </a:bodyPr>
          <a:p>
            <a:pPr>
              <a:lnSpc>
                <a:spcPct val="100000"/>
              </a:lnSpc>
              <a:buNone/>
              <a:tabLst>
                <a:tab algn="l" pos="0"/>
              </a:tabLst>
            </a:pPr>
            <a:r>
              <a:rPr b="0" lang="en-US" sz="2200" spc="-1" strike="noStrike">
                <a:solidFill>
                  <a:srgbClr val="a3a7ff"/>
                </a:solidFill>
                <a:latin typeface="Roboto"/>
                <a:ea typeface="Roboto"/>
              </a:rPr>
              <a:t>Architectures and design patterns</a:t>
            </a:r>
            <a:endParaRPr b="0" lang="en-US" sz="2200" spc="-1" strike="noStrike">
              <a:latin typeface="Arial"/>
            </a:endParaRPr>
          </a:p>
        </p:txBody>
      </p:sp>
      <p:sp>
        <p:nvSpPr>
          <p:cNvPr id="404" name="Google Shape;294;p45"/>
          <p:cNvSpPr/>
          <p:nvPr/>
        </p:nvSpPr>
        <p:spPr>
          <a:xfrm rot="21583200">
            <a:off x="5134320" y="4176720"/>
            <a:ext cx="864720" cy="740880"/>
          </a:xfrm>
          <a:prstGeom prst="rect">
            <a:avLst/>
          </a:prstGeom>
          <a:noFill/>
          <a:ln w="0">
            <a:noFill/>
          </a:ln>
        </p:spPr>
        <p:style>
          <a:lnRef idx="0"/>
          <a:fillRef idx="0"/>
          <a:effectRef idx="0"/>
          <a:fontRef idx="minor"/>
        </p:style>
        <p:txBody>
          <a:bodyPr tIns="91440" bIns="91440" anchor="ctr">
            <a:noAutofit/>
          </a:bodyPr>
          <a:p>
            <a:pPr algn="ctr">
              <a:lnSpc>
                <a:spcPct val="100000"/>
              </a:lnSpc>
              <a:buNone/>
            </a:pPr>
            <a:r>
              <a:rPr b="0" lang="en" sz="4400" spc="-1" strike="noStrike">
                <a:solidFill>
                  <a:srgbClr val="ffffff"/>
                </a:solidFill>
                <a:latin typeface="Roboto"/>
                <a:ea typeface="Roboto"/>
              </a:rPr>
              <a:t>8</a:t>
            </a:r>
            <a:endParaRPr b="0" lang="en-US" sz="4400" spc="-1" strike="noStrike">
              <a:latin typeface="Arial"/>
            </a:endParaRPr>
          </a:p>
        </p:txBody>
      </p:sp>
      <p:sp>
        <p:nvSpPr>
          <p:cNvPr id="405" name="Google Shape;294;p45"/>
          <p:cNvSpPr/>
          <p:nvPr/>
        </p:nvSpPr>
        <p:spPr>
          <a:xfrm rot="21583200">
            <a:off x="672840" y="3147120"/>
            <a:ext cx="864720" cy="740880"/>
          </a:xfrm>
          <a:prstGeom prst="rect">
            <a:avLst/>
          </a:prstGeom>
          <a:noFill/>
          <a:ln w="0">
            <a:noFill/>
          </a:ln>
        </p:spPr>
        <p:style>
          <a:lnRef idx="0"/>
          <a:fillRef idx="0"/>
          <a:effectRef idx="0"/>
          <a:fontRef idx="minor"/>
        </p:style>
        <p:txBody>
          <a:bodyPr tIns="91440" bIns="91440" anchor="ctr">
            <a:noAutofit/>
          </a:bodyPr>
          <a:p>
            <a:pPr algn="ctr">
              <a:lnSpc>
                <a:spcPct val="100000"/>
              </a:lnSpc>
              <a:buNone/>
            </a:pPr>
            <a:r>
              <a:rPr b="0" lang="en" sz="4400" spc="-1" strike="noStrike">
                <a:solidFill>
                  <a:srgbClr val="ffffff"/>
                </a:solidFill>
                <a:latin typeface="Roboto"/>
                <a:ea typeface="Roboto"/>
              </a:rPr>
              <a:t>5</a:t>
            </a:r>
            <a:endParaRPr b="0" lang="en-US" sz="4400" spc="-1" strike="noStrike">
              <a:latin typeface="Arial"/>
            </a:endParaRPr>
          </a:p>
        </p:txBody>
      </p:sp>
      <p:sp>
        <p:nvSpPr>
          <p:cNvPr id="406" name="Google Shape;294;p45"/>
          <p:cNvSpPr/>
          <p:nvPr/>
        </p:nvSpPr>
        <p:spPr>
          <a:xfrm rot="21583200">
            <a:off x="5111640" y="3242520"/>
            <a:ext cx="864720" cy="740880"/>
          </a:xfrm>
          <a:prstGeom prst="rect">
            <a:avLst/>
          </a:prstGeom>
          <a:noFill/>
          <a:ln w="0">
            <a:noFill/>
          </a:ln>
        </p:spPr>
        <p:style>
          <a:lnRef idx="0"/>
          <a:fillRef idx="0"/>
          <a:effectRef idx="0"/>
          <a:fontRef idx="minor"/>
        </p:style>
        <p:txBody>
          <a:bodyPr tIns="91440" bIns="91440" anchor="ctr">
            <a:noAutofit/>
          </a:bodyPr>
          <a:p>
            <a:pPr algn="ctr">
              <a:lnSpc>
                <a:spcPct val="100000"/>
              </a:lnSpc>
              <a:buNone/>
            </a:pPr>
            <a:r>
              <a:rPr b="0" lang="en" sz="4400" spc="-1" strike="noStrike">
                <a:solidFill>
                  <a:srgbClr val="ffffff"/>
                </a:solidFill>
                <a:latin typeface="Roboto"/>
                <a:ea typeface="Roboto"/>
              </a:rPr>
              <a:t>6</a:t>
            </a:r>
            <a:endParaRPr b="0" lang="en-US" sz="4400" spc="-1" strike="noStrike">
              <a:latin typeface="Arial"/>
            </a:endParaRPr>
          </a:p>
        </p:txBody>
      </p:sp>
      <p:sp>
        <p:nvSpPr>
          <p:cNvPr id="407" name="Google Shape;290;p45"/>
          <p:cNvSpPr/>
          <p:nvPr/>
        </p:nvSpPr>
        <p:spPr>
          <a:xfrm rot="21592200">
            <a:off x="6012000" y="3319560"/>
            <a:ext cx="2584440" cy="646920"/>
          </a:xfrm>
          <a:prstGeom prst="rect">
            <a:avLst/>
          </a:prstGeom>
          <a:noFill/>
          <a:ln w="0">
            <a:noFill/>
          </a:ln>
        </p:spPr>
        <p:style>
          <a:lnRef idx="0"/>
          <a:fillRef idx="0"/>
          <a:effectRef idx="0"/>
          <a:fontRef idx="minor"/>
        </p:style>
        <p:txBody>
          <a:bodyPr tIns="91440" bIns="91440" anchor="t">
            <a:noAutofit/>
          </a:bodyPr>
          <a:p>
            <a:pPr>
              <a:lnSpc>
                <a:spcPct val="150000"/>
              </a:lnSpc>
              <a:buNone/>
              <a:tabLst>
                <a:tab algn="l" pos="0"/>
              </a:tabLst>
            </a:pPr>
            <a:r>
              <a:rPr b="0" lang="en-US" sz="2200" spc="-1" strike="noStrike">
                <a:solidFill>
                  <a:srgbClr val="ffffff"/>
                </a:solidFill>
                <a:latin typeface="Roboto"/>
                <a:ea typeface="Roboto"/>
              </a:rPr>
              <a:t>Cost estimation</a:t>
            </a:r>
            <a:endParaRPr b="0" lang="en-US" sz="2200" spc="-1" strike="noStrike">
              <a:latin typeface="Arial"/>
            </a:endParaRPr>
          </a:p>
        </p:txBody>
      </p:sp>
      <p:sp>
        <p:nvSpPr>
          <p:cNvPr id="408" name="Google Shape;294;p45"/>
          <p:cNvSpPr/>
          <p:nvPr/>
        </p:nvSpPr>
        <p:spPr>
          <a:xfrm rot="21583200">
            <a:off x="675720" y="4033440"/>
            <a:ext cx="864720" cy="740880"/>
          </a:xfrm>
          <a:prstGeom prst="rect">
            <a:avLst/>
          </a:prstGeom>
          <a:noFill/>
          <a:ln w="0">
            <a:noFill/>
          </a:ln>
        </p:spPr>
        <p:style>
          <a:lnRef idx="0"/>
          <a:fillRef idx="0"/>
          <a:effectRef idx="0"/>
          <a:fontRef idx="minor"/>
        </p:style>
        <p:txBody>
          <a:bodyPr tIns="91440" bIns="91440" anchor="ctr">
            <a:noAutofit/>
          </a:bodyPr>
          <a:p>
            <a:pPr algn="ctr">
              <a:lnSpc>
                <a:spcPct val="100000"/>
              </a:lnSpc>
              <a:buNone/>
            </a:pPr>
            <a:r>
              <a:rPr b="0" lang="en" sz="4400" spc="-1" strike="noStrike">
                <a:solidFill>
                  <a:srgbClr val="ffffff"/>
                </a:solidFill>
                <a:latin typeface="Roboto"/>
                <a:ea typeface="Roboto"/>
              </a:rPr>
              <a:t>7</a:t>
            </a:r>
            <a:endParaRPr b="0" lang="en-US" sz="44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PlaceHolder 1"/>
          <p:cNvSpPr>
            <a:spLocks noGrp="1"/>
          </p:cNvSpPr>
          <p:nvPr>
            <p:ph type="title"/>
          </p:nvPr>
        </p:nvSpPr>
        <p:spPr>
          <a:xfrm>
            <a:off x="4225320" y="1939320"/>
            <a:ext cx="4205520" cy="1254240"/>
          </a:xfrm>
          <a:prstGeom prst="rect">
            <a:avLst/>
          </a:prstGeom>
          <a:noFill/>
          <a:ln w="0">
            <a:noFill/>
          </a:ln>
        </p:spPr>
        <p:txBody>
          <a:bodyPr tIns="91440" bIns="91440" anchor="ctr">
            <a:noAutofit/>
          </a:bodyPr>
          <a:p>
            <a:pPr algn="r">
              <a:lnSpc>
                <a:spcPct val="100000"/>
              </a:lnSpc>
              <a:buNone/>
              <a:tabLst>
                <a:tab algn="l" pos="0"/>
              </a:tabLst>
            </a:pPr>
            <a:r>
              <a:rPr b="0" lang="en" sz="4300" spc="-1" strike="noStrike">
                <a:solidFill>
                  <a:srgbClr val="ffffff"/>
                </a:solidFill>
                <a:latin typeface="Roboto"/>
                <a:ea typeface="Roboto"/>
              </a:rPr>
              <a:t>INT</a:t>
            </a:r>
            <a:r>
              <a:rPr b="0" lang="en" sz="4300" spc="-1" strike="noStrike">
                <a:solidFill>
                  <a:srgbClr val="ffffff"/>
                </a:solidFill>
                <a:latin typeface="Roboto"/>
                <a:ea typeface="Roboto"/>
              </a:rPr>
              <a:t>RO</a:t>
            </a:r>
            <a:r>
              <a:rPr b="0" lang="en" sz="4300" spc="-1" strike="noStrike">
                <a:solidFill>
                  <a:srgbClr val="ffffff"/>
                </a:solidFill>
                <a:latin typeface="Roboto"/>
                <a:ea typeface="Roboto"/>
              </a:rPr>
              <a:t>DU</a:t>
            </a:r>
            <a:r>
              <a:rPr b="0" lang="en" sz="4300" spc="-1" strike="noStrike">
                <a:solidFill>
                  <a:srgbClr val="ffffff"/>
                </a:solidFill>
                <a:latin typeface="Roboto"/>
                <a:ea typeface="Roboto"/>
              </a:rPr>
              <a:t>CTI</a:t>
            </a:r>
            <a:r>
              <a:rPr b="0" lang="en" sz="4300" spc="-1" strike="noStrike">
                <a:solidFill>
                  <a:srgbClr val="ffffff"/>
                </a:solidFill>
                <a:latin typeface="Roboto"/>
                <a:ea typeface="Roboto"/>
              </a:rPr>
              <a:t>ON</a:t>
            </a:r>
            <a:endParaRPr b="0" lang="en-US" sz="4300" spc="-1" strike="noStrike">
              <a:solidFill>
                <a:srgbClr val="000000"/>
              </a:solidFill>
              <a:latin typeface="Arial"/>
            </a:endParaRPr>
          </a:p>
        </p:txBody>
      </p:sp>
      <p:sp>
        <p:nvSpPr>
          <p:cNvPr id="410" name="PlaceHolder 2"/>
          <p:cNvSpPr>
            <a:spLocks noGrp="1"/>
          </p:cNvSpPr>
          <p:nvPr>
            <p:ph type="title"/>
          </p:nvPr>
        </p:nvSpPr>
        <p:spPr>
          <a:xfrm>
            <a:off x="6525720" y="812160"/>
            <a:ext cx="1905120" cy="1239480"/>
          </a:xfrm>
          <a:prstGeom prst="rect">
            <a:avLst/>
          </a:prstGeom>
          <a:noFill/>
          <a:ln w="0">
            <a:noFill/>
          </a:ln>
        </p:spPr>
        <p:txBody>
          <a:bodyPr tIns="91440" bIns="91440" anchor="ctr">
            <a:noAutofit/>
          </a:bodyPr>
          <a:p>
            <a:pPr algn="r">
              <a:lnSpc>
                <a:spcPct val="100000"/>
              </a:lnSpc>
              <a:buNone/>
              <a:tabLst>
                <a:tab algn="l" pos="0"/>
              </a:tabLst>
            </a:pPr>
            <a:r>
              <a:rPr b="1" lang="en" sz="9600" spc="-1" strike="noStrike">
                <a:solidFill>
                  <a:srgbClr val="a3a7ff"/>
                </a:solidFill>
                <a:latin typeface="Roboto"/>
                <a:ea typeface="Roboto"/>
              </a:rPr>
              <a:t>0</a:t>
            </a:r>
            <a:r>
              <a:rPr b="1" lang="en" sz="9600" spc="-1" strike="noStrike">
                <a:solidFill>
                  <a:srgbClr val="a3a7ff"/>
                </a:solidFill>
                <a:latin typeface="Roboto"/>
                <a:ea typeface="Roboto"/>
              </a:rPr>
              <a:t>1</a:t>
            </a:r>
            <a:endParaRPr b="0" lang="en-US" sz="9600" spc="-1" strike="noStrike">
              <a:solidFill>
                <a:srgbClr val="000000"/>
              </a:solidFill>
              <a:latin typeface="Arial"/>
            </a:endParaRPr>
          </a:p>
        </p:txBody>
      </p:sp>
      <p:sp>
        <p:nvSpPr>
          <p:cNvPr id="411" name="Google Shape;347;p50"/>
          <p:cNvSpPr/>
          <p:nvPr/>
        </p:nvSpPr>
        <p:spPr>
          <a:xfrm>
            <a:off x="713160" y="1063440"/>
            <a:ext cx="3091320" cy="3016080"/>
          </a:xfrm>
          <a:prstGeom prst="ellipse">
            <a:avLst/>
          </a:prstGeom>
          <a:blipFill rotWithShape="0">
            <a:blip r:embed="rId1"/>
            <a:srcRect/>
            <a:stretch/>
          </a:blip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tabLst>
                <a:tab algn="l" pos="0"/>
              </a:tabLst>
            </a:pPr>
            <a:r>
              <a:rPr b="0" lang="en" sz="3200" spc="-1" strike="noStrike">
                <a:solidFill>
                  <a:srgbClr val="ffffff"/>
                </a:solidFill>
                <a:latin typeface="Poppins Black"/>
                <a:ea typeface="Poppins Black"/>
              </a:rPr>
              <a:t>Wha</a:t>
            </a:r>
            <a:r>
              <a:rPr b="0" lang="en" sz="3200" spc="-1" strike="noStrike">
                <a:solidFill>
                  <a:srgbClr val="ffffff"/>
                </a:solidFill>
                <a:latin typeface="Poppins Black"/>
                <a:ea typeface="Poppins Black"/>
              </a:rPr>
              <a:t>t is a </a:t>
            </a:r>
            <a:r>
              <a:rPr b="0" lang="en" sz="3200" spc="-1" strike="noStrike">
                <a:solidFill>
                  <a:srgbClr val="ffffff"/>
                </a:solidFill>
                <a:latin typeface="Poppins Black"/>
                <a:ea typeface="Poppins Black"/>
              </a:rPr>
              <a:t>mob</a:t>
            </a:r>
            <a:r>
              <a:rPr b="0" lang="en" sz="3200" spc="-1" strike="noStrike">
                <a:solidFill>
                  <a:srgbClr val="ffffff"/>
                </a:solidFill>
                <a:latin typeface="Poppins Black"/>
                <a:ea typeface="Poppins Black"/>
              </a:rPr>
              <a:t>ile </a:t>
            </a:r>
            <a:r>
              <a:rPr b="0" lang="en" sz="3200" spc="-1" strike="noStrike">
                <a:solidFill>
                  <a:srgbClr val="ffffff"/>
                </a:solidFill>
                <a:latin typeface="Poppins Black"/>
                <a:ea typeface="Poppins Black"/>
              </a:rPr>
              <a:t>appli</a:t>
            </a:r>
            <a:r>
              <a:rPr b="0" lang="en" sz="3200" spc="-1" strike="noStrike">
                <a:solidFill>
                  <a:srgbClr val="ffffff"/>
                </a:solidFill>
                <a:latin typeface="Poppins Black"/>
                <a:ea typeface="Poppins Black"/>
              </a:rPr>
              <a:t>catio</a:t>
            </a:r>
            <a:r>
              <a:rPr b="0" lang="en" sz="3200" spc="-1" strike="noStrike">
                <a:solidFill>
                  <a:srgbClr val="ffffff"/>
                </a:solidFill>
                <a:latin typeface="Poppins Black"/>
                <a:ea typeface="Poppins Black"/>
              </a:rPr>
              <a:t>n ?</a:t>
            </a:r>
            <a:endParaRPr b="0" lang="en-US" sz="3200" spc="-1" strike="noStrike">
              <a:solidFill>
                <a:srgbClr val="000000"/>
              </a:solidFill>
              <a:latin typeface="Arial"/>
            </a:endParaRPr>
          </a:p>
        </p:txBody>
      </p:sp>
      <p:sp>
        <p:nvSpPr>
          <p:cNvPr id="413" name="TextBox 20"/>
          <p:cNvSpPr/>
          <p:nvPr/>
        </p:nvSpPr>
        <p:spPr>
          <a:xfrm>
            <a:off x="713160" y="1179720"/>
            <a:ext cx="7217640" cy="3930120"/>
          </a:xfrm>
          <a:prstGeom prst="rect">
            <a:avLst/>
          </a:prstGeom>
          <a:noFill/>
          <a:ln w="0">
            <a:noFill/>
          </a:ln>
        </p:spPr>
        <p:style>
          <a:lnRef idx="0"/>
          <a:fillRef idx="0"/>
          <a:effectRef idx="0"/>
          <a:fontRef idx="minor"/>
        </p:style>
        <p:txBody>
          <a:bodyPr lIns="90000" rIns="90000" tIns="45000" bIns="45000" anchor="t">
            <a:spAutoFit/>
          </a:bodyPr>
          <a:p>
            <a:pPr>
              <a:lnSpc>
                <a:spcPct val="150000"/>
              </a:lnSpc>
              <a:buNone/>
              <a:tabLst>
                <a:tab algn="l" pos="0"/>
              </a:tabLst>
            </a:pPr>
            <a:r>
              <a:rPr b="0" lang="es" sz="2400" spc="-1" strike="noStrike">
                <a:solidFill>
                  <a:srgbClr val="ffffff"/>
                </a:solidFill>
                <a:latin typeface="Roboto"/>
                <a:ea typeface="Roboto"/>
              </a:rPr>
              <a:t>A mobile application or mobile app is a computer program or software application designed to run on a mobile device such as a phone, tablet, or watch. </a:t>
            </a:r>
            <a:r>
              <a:rPr b="0" lang="en-US" sz="2400" spc="-1" strike="noStrike">
                <a:solidFill>
                  <a:srgbClr val="ffffff"/>
                </a:solidFill>
                <a:latin typeface="Roboto"/>
                <a:ea typeface="Roboto"/>
              </a:rPr>
              <a:t>It is a software that lets you exchange information with customers and help them complete specific tasks</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4" name="PlaceHolder 1"/>
          <p:cNvSpPr>
            <a:spLocks noGrp="1"/>
          </p:cNvSpPr>
          <p:nvPr>
            <p:ph type="title"/>
          </p:nvPr>
        </p:nvSpPr>
        <p:spPr>
          <a:xfrm>
            <a:off x="3963960" y="1829520"/>
            <a:ext cx="5122800" cy="1483920"/>
          </a:xfrm>
          <a:prstGeom prst="rect">
            <a:avLst/>
          </a:prstGeom>
          <a:noFill/>
          <a:ln w="0">
            <a:noFill/>
          </a:ln>
        </p:spPr>
        <p:txBody>
          <a:bodyPr tIns="91440" bIns="91440" anchor="ctr">
            <a:noAutofit/>
          </a:bodyPr>
          <a:p>
            <a:pPr>
              <a:lnSpc>
                <a:spcPct val="100000"/>
              </a:lnSpc>
              <a:buNone/>
            </a:pPr>
            <a:r>
              <a:rPr b="0" lang="en-US" sz="4000" spc="-1" strike="noStrike">
                <a:solidFill>
                  <a:srgbClr val="ffffff"/>
                </a:solidFill>
                <a:latin typeface="Roboto"/>
                <a:ea typeface="Roboto"/>
              </a:rPr>
              <a:t>Maj</a:t>
            </a:r>
            <a:r>
              <a:rPr b="0" lang="en-US" sz="4000" spc="-1" strike="noStrike">
                <a:solidFill>
                  <a:srgbClr val="ffffff"/>
                </a:solidFill>
                <a:latin typeface="Roboto"/>
                <a:ea typeface="Roboto"/>
              </a:rPr>
              <a:t>or </a:t>
            </a:r>
            <a:r>
              <a:rPr b="0" lang="en-US" sz="4000" spc="-1" strike="noStrike">
                <a:solidFill>
                  <a:srgbClr val="ffffff"/>
                </a:solidFill>
                <a:latin typeface="Roboto"/>
                <a:ea typeface="Roboto"/>
              </a:rPr>
              <a:t>typ</a:t>
            </a:r>
            <a:r>
              <a:rPr b="0" lang="en-US" sz="4000" spc="-1" strike="noStrike">
                <a:solidFill>
                  <a:srgbClr val="ffffff"/>
                </a:solidFill>
                <a:latin typeface="Roboto"/>
                <a:ea typeface="Roboto"/>
              </a:rPr>
              <a:t>es </a:t>
            </a:r>
            <a:r>
              <a:rPr b="0" lang="en-US" sz="4000" spc="-1" strike="noStrike">
                <a:solidFill>
                  <a:srgbClr val="ffffff"/>
                </a:solidFill>
                <a:latin typeface="Roboto"/>
                <a:ea typeface="Roboto"/>
              </a:rPr>
              <a:t>of </a:t>
            </a:r>
            <a:r>
              <a:rPr b="0" lang="en-US" sz="4000" spc="-1" strike="noStrike">
                <a:solidFill>
                  <a:srgbClr val="ffffff"/>
                </a:solidFill>
                <a:latin typeface="Roboto"/>
                <a:ea typeface="Roboto"/>
              </a:rPr>
              <a:t>mo</a:t>
            </a:r>
            <a:r>
              <a:rPr b="0" lang="en-US" sz="4000" spc="-1" strike="noStrike">
                <a:solidFill>
                  <a:srgbClr val="ffffff"/>
                </a:solidFill>
                <a:latin typeface="Roboto"/>
                <a:ea typeface="Roboto"/>
              </a:rPr>
              <a:t>bile </a:t>
            </a:r>
            <a:r>
              <a:rPr b="0" lang="en-US" sz="4000" spc="-1" strike="noStrike">
                <a:solidFill>
                  <a:srgbClr val="ffffff"/>
                </a:solidFill>
                <a:latin typeface="Roboto"/>
                <a:ea typeface="Roboto"/>
              </a:rPr>
              <a:t>app</a:t>
            </a:r>
            <a:r>
              <a:rPr b="0" lang="en-US" sz="4000" spc="-1" strike="noStrike">
                <a:solidFill>
                  <a:srgbClr val="ffffff"/>
                </a:solidFill>
                <a:latin typeface="Roboto"/>
                <a:ea typeface="Roboto"/>
              </a:rPr>
              <a:t>s </a:t>
            </a:r>
            <a:r>
              <a:rPr b="0" lang="en-US" sz="4000" spc="-1" strike="noStrike">
                <a:solidFill>
                  <a:srgbClr val="ffffff"/>
                </a:solidFill>
                <a:latin typeface="Roboto"/>
                <a:ea typeface="Roboto"/>
              </a:rPr>
              <a:t>and </a:t>
            </a:r>
            <a:r>
              <a:rPr b="0" lang="en-US" sz="4000" spc="-1" strike="noStrike">
                <a:solidFill>
                  <a:srgbClr val="ffffff"/>
                </a:solidFill>
                <a:latin typeface="Roboto"/>
                <a:ea typeface="Roboto"/>
              </a:rPr>
              <a:t>co</a:t>
            </a:r>
            <a:r>
              <a:rPr b="0" lang="en-US" sz="4000" spc="-1" strike="noStrike">
                <a:solidFill>
                  <a:srgbClr val="ffffff"/>
                </a:solidFill>
                <a:latin typeface="Roboto"/>
                <a:ea typeface="Roboto"/>
              </a:rPr>
              <a:t>mp</a:t>
            </a:r>
            <a:r>
              <a:rPr b="0" lang="en-US" sz="4000" spc="-1" strike="noStrike">
                <a:solidFill>
                  <a:srgbClr val="ffffff"/>
                </a:solidFill>
                <a:latin typeface="Roboto"/>
                <a:ea typeface="Roboto"/>
              </a:rPr>
              <a:t>aris</a:t>
            </a:r>
            <a:r>
              <a:rPr b="0" lang="en-US" sz="4000" spc="-1" strike="noStrike">
                <a:solidFill>
                  <a:srgbClr val="ffffff"/>
                </a:solidFill>
                <a:latin typeface="Roboto"/>
                <a:ea typeface="Roboto"/>
              </a:rPr>
              <a:t>on</a:t>
            </a:r>
            <a:endParaRPr b="0" lang="en-US" sz="4000" spc="-1" strike="noStrike">
              <a:solidFill>
                <a:srgbClr val="000000"/>
              </a:solidFill>
              <a:latin typeface="Arial"/>
            </a:endParaRPr>
          </a:p>
        </p:txBody>
      </p:sp>
      <p:sp>
        <p:nvSpPr>
          <p:cNvPr id="415" name="PlaceHolder 2"/>
          <p:cNvSpPr>
            <a:spLocks noGrp="1"/>
          </p:cNvSpPr>
          <p:nvPr>
            <p:ph type="subTitle"/>
          </p:nvPr>
        </p:nvSpPr>
        <p:spPr>
          <a:xfrm>
            <a:off x="3963960" y="3313800"/>
            <a:ext cx="4707360" cy="1093320"/>
          </a:xfrm>
          <a:prstGeom prst="rect">
            <a:avLst/>
          </a:prstGeom>
          <a:noFill/>
          <a:ln w="0">
            <a:noFill/>
          </a:ln>
        </p:spPr>
        <p:txBody>
          <a:bodyPr tIns="91440" bIns="91440" anchor="t">
            <a:noAutofit/>
          </a:bodyPr>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Native </a:t>
            </a:r>
            <a:r>
              <a:rPr b="0" lang="en-US" sz="1800" spc="-1" strike="noStrike">
                <a:solidFill>
                  <a:srgbClr val="ffffff"/>
                </a:solidFill>
                <a:latin typeface="Times New Roman"/>
                <a:ea typeface="Roboto"/>
              </a:rPr>
              <a:t>apps</a:t>
            </a:r>
            <a:endParaRPr b="0" lang="en-US" sz="1800" spc="-1" strike="noStrike">
              <a:latin typeface="Arial"/>
            </a:endParaRPr>
          </a:p>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Web </a:t>
            </a:r>
            <a:r>
              <a:rPr b="0" lang="en-US" sz="1800" spc="-1" strike="noStrike">
                <a:solidFill>
                  <a:srgbClr val="ffffff"/>
                </a:solidFill>
                <a:latin typeface="Times New Roman"/>
                <a:ea typeface="Roboto"/>
              </a:rPr>
              <a:t>apps</a:t>
            </a:r>
            <a:endParaRPr b="0" lang="en-US" sz="1800" spc="-1" strike="noStrike">
              <a:latin typeface="Arial"/>
            </a:endParaRPr>
          </a:p>
          <a:p>
            <a:pPr marL="285840" indent="-285840">
              <a:lnSpc>
                <a:spcPct val="100000"/>
              </a:lnSpc>
              <a:buClr>
                <a:srgbClr val="1a1a1a"/>
              </a:buClr>
              <a:buFont typeface="Wingdings" charset="2"/>
              <a:buChar char=""/>
            </a:pPr>
            <a:r>
              <a:rPr b="0" lang="en-US" sz="1800" spc="-1" strike="noStrike">
                <a:solidFill>
                  <a:srgbClr val="ffffff"/>
                </a:solidFill>
                <a:latin typeface="Times New Roman"/>
                <a:ea typeface="Roboto"/>
              </a:rPr>
              <a:t>Hybrid </a:t>
            </a:r>
            <a:r>
              <a:rPr b="0" lang="en-US" sz="1800" spc="-1" strike="noStrike">
                <a:solidFill>
                  <a:srgbClr val="ffffff"/>
                </a:solidFill>
                <a:latin typeface="Times New Roman"/>
                <a:ea typeface="Roboto"/>
              </a:rPr>
              <a:t>apps</a:t>
            </a:r>
            <a:endParaRPr b="0" lang="en-US" sz="1800" spc="-1" strike="noStrike">
              <a:latin typeface="Arial"/>
            </a:endParaRPr>
          </a:p>
        </p:txBody>
      </p:sp>
      <p:sp>
        <p:nvSpPr>
          <p:cNvPr id="416" name="PlaceHolder 3"/>
          <p:cNvSpPr>
            <a:spLocks noGrp="1"/>
          </p:cNvSpPr>
          <p:nvPr>
            <p:ph type="title"/>
          </p:nvPr>
        </p:nvSpPr>
        <p:spPr>
          <a:xfrm>
            <a:off x="6525720" y="812160"/>
            <a:ext cx="1905120" cy="1239480"/>
          </a:xfrm>
          <a:prstGeom prst="rect">
            <a:avLst/>
          </a:prstGeom>
          <a:noFill/>
          <a:ln w="0">
            <a:noFill/>
          </a:ln>
        </p:spPr>
        <p:txBody>
          <a:bodyPr tIns="91440" bIns="91440" anchor="ctr">
            <a:noAutofit/>
          </a:bodyPr>
          <a:p>
            <a:pPr algn="r">
              <a:lnSpc>
                <a:spcPct val="100000"/>
              </a:lnSpc>
              <a:buNone/>
              <a:tabLst>
                <a:tab algn="l" pos="0"/>
              </a:tabLst>
            </a:pPr>
            <a:r>
              <a:rPr b="1" lang="en" sz="9600" spc="-1" strike="noStrike">
                <a:solidFill>
                  <a:srgbClr val="a3a7ff"/>
                </a:solidFill>
                <a:latin typeface="Roboto"/>
                <a:ea typeface="Roboto"/>
              </a:rPr>
              <a:t>0</a:t>
            </a:r>
            <a:r>
              <a:rPr b="1" lang="en" sz="9600" spc="-1" strike="noStrike">
                <a:solidFill>
                  <a:srgbClr val="a3a7ff"/>
                </a:solidFill>
                <a:latin typeface="Roboto"/>
                <a:ea typeface="Roboto"/>
              </a:rPr>
              <a:t>2</a:t>
            </a:r>
            <a:endParaRPr b="0" lang="en-US" sz="9600" spc="-1" strike="noStrike">
              <a:solidFill>
                <a:srgbClr val="000000"/>
              </a:solidFill>
              <a:latin typeface="Arial"/>
            </a:endParaRPr>
          </a:p>
        </p:txBody>
      </p:sp>
      <p:sp>
        <p:nvSpPr>
          <p:cNvPr id="417" name="Google Shape;347;p50"/>
          <p:cNvSpPr/>
          <p:nvPr/>
        </p:nvSpPr>
        <p:spPr>
          <a:xfrm>
            <a:off x="713160" y="1063440"/>
            <a:ext cx="3091320" cy="3016080"/>
          </a:xfrm>
          <a:prstGeom prst="ellipse">
            <a:avLst/>
          </a:prstGeom>
          <a:blipFill rotWithShape="0">
            <a:blip r:embed="rId1"/>
            <a:srcRect/>
            <a:stretch/>
          </a:blipFill>
          <a:ln w="0">
            <a:noFill/>
          </a:ln>
        </p:spPr>
        <p:style>
          <a:lnRef idx="0"/>
          <a:fillRef idx="0"/>
          <a:effectRef idx="0"/>
          <a:fontRef idx="minor"/>
        </p:style>
      </p:sp>
      <p:graphicFrame>
        <p:nvGraphicFramePr>
          <p:cNvPr id="1" name="Diagram1"/>
          <p:cNvGraphicFramePr/>
          <p:nvPr>
            <p:extLst>
              <p:ext uri="{D42A27DB-BD31-4B8C-83A1-F6EECF244321}">
                <p14:modId xmlns:p14="http://schemas.microsoft.com/office/powerpoint/2010/main" val="2338233988"/>
              </p:ext>
            </p:extLst>
          </p:nvPr>
        </p:nvGraphicFramePr>
        <p:xfrm>
          <a:off x="-285480" y="0"/>
          <a:ext cx="3468960" cy="3791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8" name="PlaceHolder 1"/>
          <p:cNvSpPr>
            <a:spLocks noGrp="1"/>
          </p:cNvSpPr>
          <p:nvPr>
            <p:ph type="title"/>
          </p:nvPr>
        </p:nvSpPr>
        <p:spPr>
          <a:xfrm>
            <a:off x="713160" y="487440"/>
            <a:ext cx="771732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Times New Roman"/>
                <a:ea typeface="Roboto"/>
              </a:rPr>
              <a:t>Major </a:t>
            </a:r>
            <a:r>
              <a:rPr b="0" lang="en-US" sz="3200" spc="-1" strike="noStrike">
                <a:solidFill>
                  <a:srgbClr val="ffffff"/>
                </a:solidFill>
                <a:latin typeface="Times New Roman"/>
                <a:ea typeface="Roboto"/>
              </a:rPr>
              <a:t>types </a:t>
            </a:r>
            <a:r>
              <a:rPr b="0" lang="en-US" sz="3200" spc="-1" strike="noStrike">
                <a:solidFill>
                  <a:srgbClr val="ffffff"/>
                </a:solidFill>
                <a:latin typeface="Times New Roman"/>
                <a:ea typeface="Roboto"/>
              </a:rPr>
              <a:t>of </a:t>
            </a:r>
            <a:r>
              <a:rPr b="0" lang="en-US" sz="3200" spc="-1" strike="noStrike">
                <a:solidFill>
                  <a:srgbClr val="ffffff"/>
                </a:solidFill>
                <a:latin typeface="Times New Roman"/>
                <a:ea typeface="Roboto"/>
              </a:rPr>
              <a:t>mobil</a:t>
            </a:r>
            <a:r>
              <a:rPr b="0" lang="en-US" sz="3200" spc="-1" strike="noStrike">
                <a:solidFill>
                  <a:srgbClr val="ffffff"/>
                </a:solidFill>
                <a:latin typeface="Times New Roman"/>
                <a:ea typeface="Roboto"/>
              </a:rPr>
              <a:t>e </a:t>
            </a:r>
            <a:r>
              <a:rPr b="0" lang="en-US" sz="3200" spc="-1" strike="noStrike">
                <a:solidFill>
                  <a:srgbClr val="ffffff"/>
                </a:solidFill>
                <a:latin typeface="Times New Roman"/>
                <a:ea typeface="Roboto"/>
              </a:rPr>
              <a:t>apps</a:t>
            </a:r>
            <a:endParaRPr b="0" lang="en-US" sz="3200" spc="-1" strike="noStrike">
              <a:solidFill>
                <a:srgbClr val="000000"/>
              </a:solidFill>
              <a:latin typeface="Arial"/>
            </a:endParaRPr>
          </a:p>
        </p:txBody>
      </p:sp>
      <p:sp>
        <p:nvSpPr>
          <p:cNvPr id="419" name="TextBox 20"/>
          <p:cNvSpPr/>
          <p:nvPr/>
        </p:nvSpPr>
        <p:spPr>
          <a:xfrm>
            <a:off x="1149120" y="1787040"/>
            <a:ext cx="7139520" cy="22842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tabLst>
                <a:tab algn="l" pos="0"/>
              </a:tabLst>
            </a:pPr>
            <a:r>
              <a:rPr b="0" lang="en-US" sz="2400" spc="-1" strike="noStrike">
                <a:solidFill>
                  <a:srgbClr val="ffffff"/>
                </a:solidFill>
                <a:latin typeface="Roboto"/>
                <a:ea typeface="Roboto"/>
              </a:rPr>
              <a:t>Mobile apps can be classified into 3 categories:</a:t>
            </a:r>
            <a:endParaRPr b="0" lang="en-US" sz="2400" spc="-1" strike="noStrike">
              <a:latin typeface="Arial"/>
            </a:endParaRPr>
          </a:p>
          <a:p>
            <a:pPr>
              <a:lnSpc>
                <a:spcPct val="100000"/>
              </a:lnSpc>
              <a:buNone/>
              <a:tabLst>
                <a:tab algn="l" pos="0"/>
              </a:tabLst>
            </a:pPr>
            <a:endParaRPr b="0" lang="en-US" sz="2400" spc="-1" strike="noStrike">
              <a:latin typeface="Arial"/>
            </a:endParaRPr>
          </a:p>
          <a:p>
            <a:pPr>
              <a:lnSpc>
                <a:spcPct val="100000"/>
              </a:lnSpc>
              <a:buNone/>
              <a:tabLst>
                <a:tab algn="l" pos="0"/>
              </a:tabLst>
            </a:pPr>
            <a:r>
              <a:rPr b="0" lang="es" sz="2400" spc="-1" strike="noStrike">
                <a:solidFill>
                  <a:srgbClr val="ffffff"/>
                </a:solidFill>
                <a:latin typeface="Roboto"/>
                <a:ea typeface="Roboto"/>
              </a:rPr>
              <a:t>1)Native applications</a:t>
            </a:r>
            <a:endParaRPr b="0" lang="en-US" sz="2400" spc="-1" strike="noStrike">
              <a:latin typeface="Arial"/>
            </a:endParaRPr>
          </a:p>
          <a:p>
            <a:pPr>
              <a:lnSpc>
                <a:spcPct val="100000"/>
              </a:lnSpc>
              <a:buNone/>
              <a:tabLst>
                <a:tab algn="l" pos="0"/>
              </a:tabLst>
            </a:pPr>
            <a:r>
              <a:rPr b="0" lang="es" sz="2400" spc="-1" strike="noStrike">
                <a:solidFill>
                  <a:srgbClr val="ffffff"/>
                </a:solidFill>
                <a:latin typeface="Roboto"/>
                <a:ea typeface="Roboto"/>
              </a:rPr>
              <a:t>2)Web applications</a:t>
            </a:r>
            <a:endParaRPr b="0" lang="en-US" sz="2400" spc="-1" strike="noStrike">
              <a:latin typeface="Arial"/>
            </a:endParaRPr>
          </a:p>
          <a:p>
            <a:pPr>
              <a:lnSpc>
                <a:spcPct val="100000"/>
              </a:lnSpc>
              <a:buNone/>
              <a:tabLst>
                <a:tab algn="l" pos="0"/>
              </a:tabLst>
            </a:pPr>
            <a:r>
              <a:rPr b="0" lang="es" sz="2400" spc="-1" strike="noStrike">
                <a:solidFill>
                  <a:srgbClr val="ffffff"/>
                </a:solidFill>
                <a:latin typeface="Roboto"/>
                <a:ea typeface="Roboto"/>
              </a:rPr>
              <a:t>3)Hybrid applications</a:t>
            </a:r>
            <a:endParaRPr b="0" lang="en-US" sz="2400" spc="-1" strike="noStrike">
              <a:latin typeface="Arial"/>
            </a:endParaRPr>
          </a:p>
        </p:txBody>
      </p:sp>
      <p:graphicFrame>
        <p:nvGraphicFramePr>
          <p:cNvPr id="2" name="Diagram2"/>
          <p:cNvGraphicFramePr/>
          <p:nvPr>
            <p:extLst>
              <p:ext uri="{D42A27DB-BD31-4B8C-83A1-F6EECF244321}">
                <p14:modId xmlns:p14="http://schemas.microsoft.com/office/powerpoint/2010/main" val="3903982273"/>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0" name="PlaceHolder 1"/>
          <p:cNvSpPr>
            <a:spLocks noGrp="1"/>
          </p:cNvSpPr>
          <p:nvPr>
            <p:ph type="title"/>
          </p:nvPr>
        </p:nvSpPr>
        <p:spPr>
          <a:xfrm>
            <a:off x="623880" y="258840"/>
            <a:ext cx="4404960" cy="572400"/>
          </a:xfrm>
          <a:prstGeom prst="rect">
            <a:avLst/>
          </a:prstGeom>
          <a:noFill/>
          <a:ln w="0">
            <a:noFill/>
          </a:ln>
        </p:spPr>
        <p:txBody>
          <a:bodyPr tIns="91440" bIns="91440" anchor="t">
            <a:noAutofit/>
          </a:bodyPr>
          <a:p>
            <a:pPr algn="ctr">
              <a:lnSpc>
                <a:spcPct val="100000"/>
              </a:lnSpc>
              <a:buNone/>
            </a:pPr>
            <a:r>
              <a:rPr b="0" lang="en-US" sz="3200" spc="-1" strike="noStrike">
                <a:solidFill>
                  <a:srgbClr val="ffffff"/>
                </a:solidFill>
                <a:latin typeface="Times New Roman"/>
                <a:ea typeface="Roboto"/>
              </a:rPr>
              <a:t>Nativ</a:t>
            </a:r>
            <a:r>
              <a:rPr b="0" lang="en-US" sz="3200" spc="-1" strike="noStrike">
                <a:solidFill>
                  <a:srgbClr val="ffffff"/>
                </a:solidFill>
                <a:latin typeface="Times New Roman"/>
                <a:ea typeface="Roboto"/>
              </a:rPr>
              <a:t>e </a:t>
            </a:r>
            <a:r>
              <a:rPr b="0" lang="en-US" sz="3200" spc="-1" strike="noStrike">
                <a:solidFill>
                  <a:srgbClr val="ffffff"/>
                </a:solidFill>
                <a:latin typeface="Times New Roman"/>
                <a:ea typeface="Roboto"/>
              </a:rPr>
              <a:t>apps </a:t>
            </a:r>
            <a:endParaRPr b="0" lang="en-US" sz="3200" spc="-1" strike="noStrike">
              <a:solidFill>
                <a:srgbClr val="000000"/>
              </a:solidFill>
              <a:latin typeface="Arial"/>
            </a:endParaRPr>
          </a:p>
        </p:txBody>
      </p:sp>
      <p:sp>
        <p:nvSpPr>
          <p:cNvPr id="421" name="TextBox 20"/>
          <p:cNvSpPr/>
          <p:nvPr/>
        </p:nvSpPr>
        <p:spPr>
          <a:xfrm>
            <a:off x="6115680" y="955440"/>
            <a:ext cx="2852280" cy="3443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tabLst>
                <a:tab algn="l" pos="0"/>
              </a:tabLst>
            </a:pPr>
            <a:r>
              <a:rPr b="0" lang="en-US" sz="2000" spc="-1" strike="noStrike">
                <a:solidFill>
                  <a:srgbClr val="ffffff"/>
                </a:solidFill>
                <a:latin typeface="Roboto"/>
                <a:ea typeface="Roboto"/>
              </a:rPr>
              <a:t>They are built for a specific platform or device type or operating systems.</a:t>
            </a:r>
            <a:endParaRPr b="0" lang="en-US" sz="2000" spc="-1" strike="noStrike">
              <a:latin typeface="Arial"/>
            </a:endParaRPr>
          </a:p>
          <a:p>
            <a:pPr>
              <a:lnSpc>
                <a:spcPct val="100000"/>
              </a:lnSpc>
              <a:buNone/>
              <a:tabLst>
                <a:tab algn="l" pos="0"/>
              </a:tabLst>
            </a:pPr>
            <a:endParaRPr b="0" lang="en-US" sz="2000" spc="-1" strike="noStrike">
              <a:latin typeface="Arial"/>
            </a:endParaRPr>
          </a:p>
          <a:p>
            <a:pPr>
              <a:lnSpc>
                <a:spcPct val="100000"/>
              </a:lnSpc>
              <a:buNone/>
              <a:tabLst>
                <a:tab algn="l" pos="0"/>
              </a:tabLst>
            </a:pPr>
            <a:r>
              <a:rPr b="0" lang="en-US" sz="2000" spc="-1" strike="noStrike">
                <a:solidFill>
                  <a:srgbClr val="ffffff"/>
                </a:solidFill>
                <a:latin typeface="Roboto"/>
                <a:ea typeface="Roboto"/>
              </a:rPr>
              <a:t>User must install the appropriate software version on their device of choice from an app store or a marketplace</a:t>
            </a:r>
            <a:endParaRPr b="0" lang="en-US" sz="2000" spc="-1" strike="noStrike">
              <a:latin typeface="Arial"/>
            </a:endParaRPr>
          </a:p>
        </p:txBody>
      </p:sp>
      <p:pic>
        <p:nvPicPr>
          <p:cNvPr id="422" name="Content Placeholder 4" descr=""/>
          <p:cNvPicPr/>
          <p:nvPr/>
        </p:nvPicPr>
        <p:blipFill>
          <a:blip r:embed="rId1"/>
          <a:srcRect l="3174" t="10627" r="3318" b="5424"/>
          <a:stretch/>
        </p:blipFill>
        <p:spPr>
          <a:xfrm>
            <a:off x="175680" y="955440"/>
            <a:ext cx="5750640" cy="4195800"/>
          </a:xfrm>
          <a:prstGeom prst="rect">
            <a:avLst/>
          </a:prstGeom>
          <a:ln w="0">
            <a:noFill/>
          </a:ln>
        </p:spPr>
      </p:pic>
      <p:graphicFrame>
        <p:nvGraphicFramePr>
          <p:cNvPr id="3" name="Diagram3"/>
          <p:cNvGraphicFramePr/>
          <p:nvPr>
            <p:extLst>
              <p:ext uri="{D42A27DB-BD31-4B8C-83A1-F6EECF244321}">
                <p14:modId xmlns:p14="http://schemas.microsoft.com/office/powerpoint/2010/main" val="3001603239"/>
              </p:ext>
            </p:extLst>
          </p:nvPr>
        </p:nvGraphicFramePr>
        <p:xfrm>
          <a:off x="0" y="0"/>
          <a:ext cx="6030720" cy="308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23" name="PlaceHolder 2"/>
          <p:cNvSpPr>
            <a:spLocks noGrp="1"/>
          </p:cNvSpPr>
          <p:nvPr>
            <p:ph type="title"/>
          </p:nvPr>
        </p:nvSpPr>
        <p:spPr>
          <a:xfrm>
            <a:off x="6078240" y="0"/>
            <a:ext cx="576360" cy="351000"/>
          </a:xfrm>
          <a:prstGeom prst="rect">
            <a:avLst/>
          </a:prstGeom>
          <a:noFill/>
          <a:ln w="0">
            <a:noFill/>
          </a:ln>
        </p:spPr>
        <p:txBody>
          <a:bodyPr tIns="91440" bIns="91440" anchor="ctr">
            <a:noAutofit/>
          </a:bodyPr>
          <a:p>
            <a:pPr algn="r">
              <a:lnSpc>
                <a:spcPct val="100000"/>
              </a:lnSpc>
              <a:buNone/>
              <a:tabLst>
                <a:tab algn="l" pos="0"/>
              </a:tabLst>
            </a:pPr>
            <a:r>
              <a:rPr b="0" lang="en" sz="1800" spc="-1" strike="noStrike">
                <a:solidFill>
                  <a:srgbClr val="ffffff"/>
                </a:solidFill>
                <a:latin typeface="Roboto Black"/>
                <a:ea typeface="Roboto Black"/>
              </a:rPr>
              <a:t>1/3</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f2aad"/>
      </a:dk2>
      <a:lt2>
        <a:srgbClr val="8733ff"/>
      </a:lt2>
      <a:accent1>
        <a:srgbClr val="9a29b5"/>
      </a:accent1>
      <a:accent2>
        <a:srgbClr val="a3a7ff"/>
      </a:accent2>
      <a:accent3>
        <a:srgbClr val="ffffff"/>
      </a:accent3>
      <a:accent4>
        <a:srgbClr val="ffffff"/>
      </a:accent4>
      <a:accent5>
        <a:srgbClr val="ffffff"/>
      </a:accent5>
      <a:accent6>
        <a:srgbClr val="ffffff"/>
      </a:accent6>
      <a:hlink>
        <a:srgbClr val="a3a7ff"/>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f2aad"/>
      </a:dk2>
      <a:lt2>
        <a:srgbClr val="8733ff"/>
      </a:lt2>
      <a:accent1>
        <a:srgbClr val="9a29b5"/>
      </a:accent1>
      <a:accent2>
        <a:srgbClr val="a3a7ff"/>
      </a:accent2>
      <a:accent3>
        <a:srgbClr val="ffffff"/>
      </a:accent3>
      <a:accent4>
        <a:srgbClr val="ffffff"/>
      </a:accent4>
      <a:accent5>
        <a:srgbClr val="ffffff"/>
      </a:accent5>
      <a:accent6>
        <a:srgbClr val="ffffff"/>
      </a:accent6>
      <a:hlink>
        <a:srgbClr val="a3a7ff"/>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f2aad"/>
      </a:dk2>
      <a:lt2>
        <a:srgbClr val="8733ff"/>
      </a:lt2>
      <a:accent1>
        <a:srgbClr val="9a29b5"/>
      </a:accent1>
      <a:accent2>
        <a:srgbClr val="a3a7ff"/>
      </a:accent2>
      <a:accent3>
        <a:srgbClr val="ffffff"/>
      </a:accent3>
      <a:accent4>
        <a:srgbClr val="ffffff"/>
      </a:accent4>
      <a:accent5>
        <a:srgbClr val="ffffff"/>
      </a:accent5>
      <a:accent6>
        <a:srgbClr val="ffffff"/>
      </a:accent6>
      <a:hlink>
        <a:srgbClr val="a3a7ff"/>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f2aad"/>
      </a:dk2>
      <a:lt2>
        <a:srgbClr val="8733ff"/>
      </a:lt2>
      <a:accent1>
        <a:srgbClr val="9a29b5"/>
      </a:accent1>
      <a:accent2>
        <a:srgbClr val="a3a7ff"/>
      </a:accent2>
      <a:accent3>
        <a:srgbClr val="ffffff"/>
      </a:accent3>
      <a:accent4>
        <a:srgbClr val="ffffff"/>
      </a:accent4>
      <a:accent5>
        <a:srgbClr val="ffffff"/>
      </a:accent5>
      <a:accent6>
        <a:srgbClr val="ffffff"/>
      </a:accent6>
      <a:hlink>
        <a:srgbClr val="a3a7ff"/>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f2aad"/>
      </a:dk2>
      <a:lt2>
        <a:srgbClr val="8733ff"/>
      </a:lt2>
      <a:accent1>
        <a:srgbClr val="9a29b5"/>
      </a:accent1>
      <a:accent2>
        <a:srgbClr val="a3a7ff"/>
      </a:accent2>
      <a:accent3>
        <a:srgbClr val="ffffff"/>
      </a:accent3>
      <a:accent4>
        <a:srgbClr val="ffffff"/>
      </a:accent4>
      <a:accent5>
        <a:srgbClr val="ffffff"/>
      </a:accent5>
      <a:accent6>
        <a:srgbClr val="ffffff"/>
      </a:accent6>
      <a:hlink>
        <a:srgbClr val="a3a7ff"/>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f2aad"/>
      </a:dk2>
      <a:lt2>
        <a:srgbClr val="8733ff"/>
      </a:lt2>
      <a:accent1>
        <a:srgbClr val="9a29b5"/>
      </a:accent1>
      <a:accent2>
        <a:srgbClr val="a3a7ff"/>
      </a:accent2>
      <a:accent3>
        <a:srgbClr val="ffffff"/>
      </a:accent3>
      <a:accent4>
        <a:srgbClr val="ffffff"/>
      </a:accent4>
      <a:accent5>
        <a:srgbClr val="ffffff"/>
      </a:accent5>
      <a:accent6>
        <a:srgbClr val="ffffff"/>
      </a:accent6>
      <a:hlink>
        <a:srgbClr val="a3a7ff"/>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f2aad"/>
      </a:dk2>
      <a:lt2>
        <a:srgbClr val="8733ff"/>
      </a:lt2>
      <a:accent1>
        <a:srgbClr val="9a29b5"/>
      </a:accent1>
      <a:accent2>
        <a:srgbClr val="a3a7ff"/>
      </a:accent2>
      <a:accent3>
        <a:srgbClr val="ffffff"/>
      </a:accent3>
      <a:accent4>
        <a:srgbClr val="ffffff"/>
      </a:accent4>
      <a:accent5>
        <a:srgbClr val="ffffff"/>
      </a:accent5>
      <a:accent6>
        <a:srgbClr val="ffffff"/>
      </a:accent6>
      <a:hlink>
        <a:srgbClr val="a3a7ff"/>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f2aad"/>
      </a:dk2>
      <a:lt2>
        <a:srgbClr val="8733ff"/>
      </a:lt2>
      <a:accent1>
        <a:srgbClr val="9a29b5"/>
      </a:accent1>
      <a:accent2>
        <a:srgbClr val="a3a7ff"/>
      </a:accent2>
      <a:accent3>
        <a:srgbClr val="ffffff"/>
      </a:accent3>
      <a:accent4>
        <a:srgbClr val="ffffff"/>
      </a:accent4>
      <a:accent5>
        <a:srgbClr val="ffffff"/>
      </a:accent5>
      <a:accent6>
        <a:srgbClr val="ffffff"/>
      </a:accent6>
      <a:hlink>
        <a:srgbClr val="a3a7ff"/>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f2aad"/>
      </a:dk2>
      <a:lt2>
        <a:srgbClr val="8733ff"/>
      </a:lt2>
      <a:accent1>
        <a:srgbClr val="9a29b5"/>
      </a:accent1>
      <a:accent2>
        <a:srgbClr val="a3a7ff"/>
      </a:accent2>
      <a:accent3>
        <a:srgbClr val="ffffff"/>
      </a:accent3>
      <a:accent4>
        <a:srgbClr val="ffffff"/>
      </a:accent4>
      <a:accent5>
        <a:srgbClr val="ffffff"/>
      </a:accent5>
      <a:accent6>
        <a:srgbClr val="ffffff"/>
      </a:accent6>
      <a:hlink>
        <a:srgbClr val="a3a7ff"/>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3255</TotalTime>
  <Application>LibreOffice/7.3.7.2$Linux_X86_64 LibreOffice_project/30$Build-2</Application>
  <AppVersion>15.0000</AppVersion>
  <Words>1839</Words>
  <Paragraphs>436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2024-04-08T22:05:19Z</dcterms:modified>
  <cp:revision>32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38</vt:i4>
  </property>
  <property fmtid="{D5CDD505-2E9C-101B-9397-08002B2CF9AE}" pid="3" name="PresentationFormat">
    <vt:lpwstr>On-screen Show (16:9)</vt:lpwstr>
  </property>
  <property fmtid="{D5CDD505-2E9C-101B-9397-08002B2CF9AE}" pid="4" name="Slides">
    <vt:i4>38</vt:i4>
  </property>
</Properties>
</file>